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3f62520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3f6252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3f62520ce_0_1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3f62520ce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3f62520c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3f62520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36648e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636648e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3f62520c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3f62520c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8eefd99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8eefd99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sorted by price, to allow for a data driven ordering that makes dataset trends more obvious and allows for easier lookup by price for the user.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line marks are aligned within a common frame so that the highest-accuracy aligned position channel is used.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Average price (quantitative)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Neighborhood (categorical)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8eefd99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8eefd99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8eefd99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8eefd99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8eefd99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8eefd99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62d3782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62d3782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3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7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 rot="10800000"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2103475" y="1454649"/>
            <a:ext cx="2142300" cy="45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103475" y="1909600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5"/>
          <p:cNvSpPr txBox="1"/>
          <p:nvPr>
            <p:ph idx="2" type="ctrTitle"/>
          </p:nvPr>
        </p:nvSpPr>
        <p:spPr>
          <a:xfrm>
            <a:off x="5214500" y="1454649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5"/>
          <p:cNvSpPr txBox="1"/>
          <p:nvPr>
            <p:ph idx="3" type="subTitle"/>
          </p:nvPr>
        </p:nvSpPr>
        <p:spPr>
          <a:xfrm>
            <a:off x="5214500" y="1907350"/>
            <a:ext cx="21423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5"/>
          <p:cNvSpPr txBox="1"/>
          <p:nvPr>
            <p:ph idx="4" type="ctrTitle"/>
          </p:nvPr>
        </p:nvSpPr>
        <p:spPr>
          <a:xfrm>
            <a:off x="2103475" y="3151084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5"/>
          <p:cNvSpPr txBox="1"/>
          <p:nvPr>
            <p:ph idx="5" type="subTitle"/>
          </p:nvPr>
        </p:nvSpPr>
        <p:spPr>
          <a:xfrm>
            <a:off x="2103475" y="3603772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5"/>
          <p:cNvSpPr txBox="1"/>
          <p:nvPr>
            <p:ph idx="6" type="ctrTitle"/>
          </p:nvPr>
        </p:nvSpPr>
        <p:spPr>
          <a:xfrm>
            <a:off x="5214500" y="3148834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5"/>
          <p:cNvSpPr txBox="1"/>
          <p:nvPr>
            <p:ph idx="7" type="subTitle"/>
          </p:nvPr>
        </p:nvSpPr>
        <p:spPr>
          <a:xfrm>
            <a:off x="5214500" y="3601522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5"/>
          <p:cNvSpPr txBox="1"/>
          <p:nvPr>
            <p:ph idx="8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6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6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6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8"/>
          <p:cNvSpPr txBox="1"/>
          <p:nvPr>
            <p:ph idx="2" type="ctrTitle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8"/>
          <p:cNvSpPr txBox="1"/>
          <p:nvPr>
            <p:ph idx="3" type="subTitle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8"/>
          <p:cNvSpPr txBox="1"/>
          <p:nvPr>
            <p:ph idx="4" type="ctrTitle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8"/>
          <p:cNvSpPr txBox="1"/>
          <p:nvPr>
            <p:ph idx="6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3356560" y="-23637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01">
  <p:cSld name="CUSTOM_3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 flipH="1">
            <a:off x="6443662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1279837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20"/>
          <p:cNvSpPr txBox="1"/>
          <p:nvPr>
            <p:ph type="ctrTitle"/>
          </p:nvPr>
        </p:nvSpPr>
        <p:spPr>
          <a:xfrm>
            <a:off x="6443662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20"/>
          <p:cNvSpPr txBox="1"/>
          <p:nvPr>
            <p:ph idx="3" type="ctrTitle"/>
          </p:nvPr>
        </p:nvSpPr>
        <p:spPr>
          <a:xfrm>
            <a:off x="1279837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3861750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0"/>
          <p:cNvSpPr txBox="1"/>
          <p:nvPr>
            <p:ph idx="5" type="ctrTitle"/>
          </p:nvPr>
        </p:nvSpPr>
        <p:spPr>
          <a:xfrm>
            <a:off x="3861750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0"/>
          <p:cNvSpPr txBox="1"/>
          <p:nvPr>
            <p:ph idx="6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973025" y="3606177"/>
            <a:ext cx="59976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9032"/>
              <a:buFont typeface="Arial"/>
              <a:buNone/>
            </a:pPr>
            <a:r>
              <a:t/>
            </a:r>
            <a:endParaRPr sz="378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t/>
            </a:r>
            <a:endParaRPr sz="7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0" y="4793100"/>
            <a:ext cx="34161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By Andrew, Anna and Brandon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68210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 rot="-5400000">
            <a:off x="-114200" y="913950"/>
            <a:ext cx="1305300" cy="3471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9909" l="0" r="2286" t="0"/>
          <a:stretch/>
        </p:blipFill>
        <p:spPr>
          <a:xfrm>
            <a:off x="1145925" y="1763100"/>
            <a:ext cx="4698926" cy="241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973025" y="411900"/>
            <a:ext cx="5820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8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Visualizing Airbnb Neighbourhood Listings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656075" y="3928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We would love to answer any questions you might have.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09" name="Google Shape;209;p30"/>
          <p:cNvGrpSpPr/>
          <p:nvPr/>
        </p:nvGrpSpPr>
        <p:grpSpPr>
          <a:xfrm>
            <a:off x="2000251" y="1497650"/>
            <a:ext cx="5105422" cy="3177978"/>
            <a:chOff x="238125" y="632600"/>
            <a:chExt cx="7140450" cy="4444725"/>
          </a:xfrm>
        </p:grpSpPr>
        <p:sp>
          <p:nvSpPr>
            <p:cNvPr id="210" name="Google Shape;210;p30"/>
            <p:cNvSpPr/>
            <p:nvPr/>
          </p:nvSpPr>
          <p:spPr>
            <a:xfrm>
              <a:off x="5319750" y="1885775"/>
              <a:ext cx="809225" cy="3184775"/>
            </a:xfrm>
            <a:custGeom>
              <a:rect b="b" l="l" r="r" t="t"/>
              <a:pathLst>
                <a:path extrusionOk="0" h="127391" w="32369">
                  <a:moveTo>
                    <a:pt x="15149" y="1378"/>
                  </a:moveTo>
                  <a:cubicBezTo>
                    <a:pt x="15424" y="1653"/>
                    <a:pt x="15292" y="2072"/>
                    <a:pt x="15292" y="2347"/>
                  </a:cubicBezTo>
                  <a:lnTo>
                    <a:pt x="15292" y="11436"/>
                  </a:lnTo>
                  <a:lnTo>
                    <a:pt x="15292" y="17495"/>
                  </a:lnTo>
                  <a:cubicBezTo>
                    <a:pt x="15424" y="17903"/>
                    <a:pt x="15424" y="18322"/>
                    <a:pt x="15424" y="18597"/>
                  </a:cubicBezTo>
                  <a:cubicBezTo>
                    <a:pt x="15975" y="19280"/>
                    <a:pt x="16669" y="19423"/>
                    <a:pt x="17495" y="19423"/>
                  </a:cubicBezTo>
                  <a:cubicBezTo>
                    <a:pt x="18504" y="19423"/>
                    <a:pt x="19482" y="19455"/>
                    <a:pt x="20460" y="19455"/>
                  </a:cubicBezTo>
                  <a:cubicBezTo>
                    <a:pt x="21478" y="19455"/>
                    <a:pt x="22498" y="19421"/>
                    <a:pt x="23555" y="19280"/>
                  </a:cubicBezTo>
                  <a:cubicBezTo>
                    <a:pt x="23687" y="19556"/>
                    <a:pt x="23687" y="19699"/>
                    <a:pt x="23687" y="19974"/>
                  </a:cubicBezTo>
                  <a:cubicBezTo>
                    <a:pt x="23411" y="24789"/>
                    <a:pt x="23555" y="29614"/>
                    <a:pt x="23555" y="34572"/>
                  </a:cubicBezTo>
                  <a:cubicBezTo>
                    <a:pt x="23555" y="35806"/>
                    <a:pt x="23687" y="37051"/>
                    <a:pt x="23687" y="38285"/>
                  </a:cubicBezTo>
                  <a:cubicBezTo>
                    <a:pt x="23962" y="38560"/>
                    <a:pt x="24381" y="38560"/>
                    <a:pt x="24513" y="38560"/>
                  </a:cubicBezTo>
                  <a:lnTo>
                    <a:pt x="29339" y="38560"/>
                  </a:lnTo>
                  <a:cubicBezTo>
                    <a:pt x="29746" y="38560"/>
                    <a:pt x="30165" y="38560"/>
                    <a:pt x="30440" y="38835"/>
                  </a:cubicBezTo>
                  <a:lnTo>
                    <a:pt x="30440" y="39530"/>
                  </a:lnTo>
                  <a:cubicBezTo>
                    <a:pt x="30440" y="41590"/>
                    <a:pt x="30297" y="43793"/>
                    <a:pt x="30297" y="45864"/>
                  </a:cubicBezTo>
                  <a:lnTo>
                    <a:pt x="30297" y="89514"/>
                  </a:lnTo>
                  <a:lnTo>
                    <a:pt x="30297" y="124911"/>
                  </a:lnTo>
                  <a:lnTo>
                    <a:pt x="30297" y="125870"/>
                  </a:lnTo>
                  <a:cubicBezTo>
                    <a:pt x="30089" y="126010"/>
                    <a:pt x="29916" y="126045"/>
                    <a:pt x="29740" y="126045"/>
                  </a:cubicBezTo>
                  <a:cubicBezTo>
                    <a:pt x="29571" y="126045"/>
                    <a:pt x="29400" y="126013"/>
                    <a:pt x="29195" y="126013"/>
                  </a:cubicBezTo>
                  <a:lnTo>
                    <a:pt x="20525" y="126013"/>
                  </a:lnTo>
                  <a:cubicBezTo>
                    <a:pt x="14873" y="126013"/>
                    <a:pt x="9232" y="126145"/>
                    <a:pt x="3581" y="126145"/>
                  </a:cubicBezTo>
                  <a:lnTo>
                    <a:pt x="1102" y="126145"/>
                  </a:lnTo>
                  <a:cubicBezTo>
                    <a:pt x="1377" y="84556"/>
                    <a:pt x="1245" y="43110"/>
                    <a:pt x="1245" y="1378"/>
                  </a:cubicBezTo>
                  <a:close/>
                  <a:moveTo>
                    <a:pt x="15975" y="0"/>
                  </a:moveTo>
                  <a:cubicBezTo>
                    <a:pt x="15149" y="276"/>
                    <a:pt x="14322" y="276"/>
                    <a:pt x="13496" y="276"/>
                  </a:cubicBezTo>
                  <a:lnTo>
                    <a:pt x="2479" y="276"/>
                  </a:lnTo>
                  <a:cubicBezTo>
                    <a:pt x="2131" y="276"/>
                    <a:pt x="1780" y="313"/>
                    <a:pt x="1446" y="313"/>
                  </a:cubicBezTo>
                  <a:cubicBezTo>
                    <a:pt x="1125" y="313"/>
                    <a:pt x="821" y="279"/>
                    <a:pt x="551" y="144"/>
                  </a:cubicBezTo>
                  <a:cubicBezTo>
                    <a:pt x="143" y="419"/>
                    <a:pt x="143" y="827"/>
                    <a:pt x="143" y="1245"/>
                  </a:cubicBezTo>
                  <a:cubicBezTo>
                    <a:pt x="0" y="2204"/>
                    <a:pt x="0" y="3306"/>
                    <a:pt x="0" y="4407"/>
                  </a:cubicBezTo>
                  <a:lnTo>
                    <a:pt x="0" y="29339"/>
                  </a:lnTo>
                  <a:lnTo>
                    <a:pt x="0" y="119403"/>
                  </a:lnTo>
                  <a:cubicBezTo>
                    <a:pt x="0" y="121331"/>
                    <a:pt x="143" y="123116"/>
                    <a:pt x="143" y="124911"/>
                  </a:cubicBezTo>
                  <a:cubicBezTo>
                    <a:pt x="143" y="125595"/>
                    <a:pt x="276" y="126289"/>
                    <a:pt x="419" y="126972"/>
                  </a:cubicBezTo>
                  <a:cubicBezTo>
                    <a:pt x="826" y="127247"/>
                    <a:pt x="1245" y="127247"/>
                    <a:pt x="1653" y="127247"/>
                  </a:cubicBezTo>
                  <a:lnTo>
                    <a:pt x="3999" y="127247"/>
                  </a:lnTo>
                  <a:cubicBezTo>
                    <a:pt x="12813" y="127390"/>
                    <a:pt x="21627" y="127390"/>
                    <a:pt x="30440" y="127390"/>
                  </a:cubicBezTo>
                  <a:lnTo>
                    <a:pt x="31399" y="127390"/>
                  </a:lnTo>
                  <a:cubicBezTo>
                    <a:pt x="31542" y="127247"/>
                    <a:pt x="31817" y="127247"/>
                    <a:pt x="31950" y="127247"/>
                  </a:cubicBezTo>
                  <a:cubicBezTo>
                    <a:pt x="32368" y="127115"/>
                    <a:pt x="32368" y="126564"/>
                    <a:pt x="32093" y="126289"/>
                  </a:cubicBezTo>
                  <a:cubicBezTo>
                    <a:pt x="31950" y="126145"/>
                    <a:pt x="31817" y="126145"/>
                    <a:pt x="31542" y="126013"/>
                  </a:cubicBezTo>
                  <a:lnTo>
                    <a:pt x="31542" y="121739"/>
                  </a:lnTo>
                  <a:lnTo>
                    <a:pt x="31542" y="55086"/>
                  </a:lnTo>
                  <a:lnTo>
                    <a:pt x="31542" y="40763"/>
                  </a:lnTo>
                  <a:cubicBezTo>
                    <a:pt x="31542" y="39937"/>
                    <a:pt x="31399" y="38979"/>
                    <a:pt x="31267" y="38009"/>
                  </a:cubicBezTo>
                  <a:cubicBezTo>
                    <a:pt x="30165" y="37668"/>
                    <a:pt x="29096" y="37566"/>
                    <a:pt x="28011" y="37566"/>
                  </a:cubicBezTo>
                  <a:cubicBezTo>
                    <a:pt x="26926" y="37566"/>
                    <a:pt x="25824" y="37668"/>
                    <a:pt x="24656" y="37734"/>
                  </a:cubicBezTo>
                  <a:lnTo>
                    <a:pt x="24656" y="36907"/>
                  </a:lnTo>
                  <a:cubicBezTo>
                    <a:pt x="24789" y="36224"/>
                    <a:pt x="24789" y="35398"/>
                    <a:pt x="24789" y="34704"/>
                  </a:cubicBezTo>
                  <a:lnTo>
                    <a:pt x="24789" y="23962"/>
                  </a:lnTo>
                  <a:cubicBezTo>
                    <a:pt x="24789" y="22585"/>
                    <a:pt x="24789" y="21351"/>
                    <a:pt x="24656" y="19974"/>
                  </a:cubicBezTo>
                  <a:cubicBezTo>
                    <a:pt x="24656" y="19556"/>
                    <a:pt x="24656" y="19148"/>
                    <a:pt x="24381" y="18729"/>
                  </a:cubicBezTo>
                  <a:cubicBezTo>
                    <a:pt x="23136" y="18322"/>
                    <a:pt x="21902" y="18322"/>
                    <a:pt x="20525" y="18322"/>
                  </a:cubicBezTo>
                  <a:cubicBezTo>
                    <a:pt x="19280" y="18322"/>
                    <a:pt x="18046" y="18322"/>
                    <a:pt x="16801" y="18454"/>
                  </a:cubicBezTo>
                  <a:cubicBezTo>
                    <a:pt x="16526" y="18454"/>
                    <a:pt x="16394" y="18322"/>
                    <a:pt x="16250" y="18322"/>
                  </a:cubicBezTo>
                  <a:cubicBezTo>
                    <a:pt x="16250" y="17220"/>
                    <a:pt x="16394" y="16251"/>
                    <a:pt x="16394" y="15149"/>
                  </a:cubicBezTo>
                  <a:cubicBezTo>
                    <a:pt x="16250" y="10742"/>
                    <a:pt x="16250" y="6203"/>
                    <a:pt x="16250" y="1796"/>
                  </a:cubicBezTo>
                  <a:lnTo>
                    <a:pt x="16250" y="551"/>
                  </a:lnTo>
                  <a:cubicBezTo>
                    <a:pt x="16118" y="419"/>
                    <a:pt x="15975" y="276"/>
                    <a:pt x="1597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347275" y="1920200"/>
              <a:ext cx="733500" cy="3119225"/>
            </a:xfrm>
            <a:custGeom>
              <a:rect b="b" l="l" r="r" t="t"/>
              <a:pathLst>
                <a:path extrusionOk="0" h="124769" w="29340">
                  <a:moveTo>
                    <a:pt x="144" y="1"/>
                  </a:moveTo>
                  <a:cubicBezTo>
                    <a:pt x="144" y="41733"/>
                    <a:pt x="276" y="83179"/>
                    <a:pt x="1" y="124768"/>
                  </a:cubicBezTo>
                  <a:lnTo>
                    <a:pt x="2480" y="124768"/>
                  </a:lnTo>
                  <a:cubicBezTo>
                    <a:pt x="8131" y="124768"/>
                    <a:pt x="13772" y="124636"/>
                    <a:pt x="19424" y="124636"/>
                  </a:cubicBezTo>
                  <a:lnTo>
                    <a:pt x="28094" y="124636"/>
                  </a:lnTo>
                  <a:cubicBezTo>
                    <a:pt x="28299" y="124636"/>
                    <a:pt x="28470" y="124668"/>
                    <a:pt x="28639" y="124668"/>
                  </a:cubicBezTo>
                  <a:cubicBezTo>
                    <a:pt x="28815" y="124668"/>
                    <a:pt x="28988" y="124633"/>
                    <a:pt x="29196" y="124493"/>
                  </a:cubicBezTo>
                  <a:lnTo>
                    <a:pt x="29196" y="123534"/>
                  </a:lnTo>
                  <a:lnTo>
                    <a:pt x="29196" y="88137"/>
                  </a:lnTo>
                  <a:lnTo>
                    <a:pt x="29196" y="44487"/>
                  </a:lnTo>
                  <a:cubicBezTo>
                    <a:pt x="29196" y="42416"/>
                    <a:pt x="29339" y="40213"/>
                    <a:pt x="29339" y="38153"/>
                  </a:cubicBezTo>
                  <a:lnTo>
                    <a:pt x="29339" y="37458"/>
                  </a:lnTo>
                  <a:cubicBezTo>
                    <a:pt x="29064" y="37183"/>
                    <a:pt x="28645" y="37183"/>
                    <a:pt x="28238" y="37183"/>
                  </a:cubicBezTo>
                  <a:lnTo>
                    <a:pt x="23412" y="37183"/>
                  </a:lnTo>
                  <a:cubicBezTo>
                    <a:pt x="23280" y="37183"/>
                    <a:pt x="22861" y="37183"/>
                    <a:pt x="22586" y="36908"/>
                  </a:cubicBezTo>
                  <a:cubicBezTo>
                    <a:pt x="22586" y="35674"/>
                    <a:pt x="22454" y="34429"/>
                    <a:pt x="22454" y="33195"/>
                  </a:cubicBezTo>
                  <a:cubicBezTo>
                    <a:pt x="22454" y="28237"/>
                    <a:pt x="22310" y="23412"/>
                    <a:pt x="22586" y="18597"/>
                  </a:cubicBezTo>
                  <a:cubicBezTo>
                    <a:pt x="22586" y="18322"/>
                    <a:pt x="22586" y="18179"/>
                    <a:pt x="22454" y="17903"/>
                  </a:cubicBezTo>
                  <a:cubicBezTo>
                    <a:pt x="21397" y="18044"/>
                    <a:pt x="20377" y="18078"/>
                    <a:pt x="19359" y="18078"/>
                  </a:cubicBezTo>
                  <a:cubicBezTo>
                    <a:pt x="18381" y="18078"/>
                    <a:pt x="17403" y="18046"/>
                    <a:pt x="16394" y="18046"/>
                  </a:cubicBezTo>
                  <a:cubicBezTo>
                    <a:pt x="15568" y="18046"/>
                    <a:pt x="14874" y="17903"/>
                    <a:pt x="14323" y="17220"/>
                  </a:cubicBezTo>
                  <a:cubicBezTo>
                    <a:pt x="14323" y="16945"/>
                    <a:pt x="14323" y="16526"/>
                    <a:pt x="14191" y="16118"/>
                  </a:cubicBezTo>
                  <a:lnTo>
                    <a:pt x="14191" y="10059"/>
                  </a:lnTo>
                  <a:lnTo>
                    <a:pt x="14191" y="970"/>
                  </a:lnTo>
                  <a:cubicBezTo>
                    <a:pt x="14191" y="695"/>
                    <a:pt x="14323" y="276"/>
                    <a:pt x="140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5567625" y="1978875"/>
              <a:ext cx="38025" cy="3022825"/>
            </a:xfrm>
            <a:custGeom>
              <a:rect b="b" l="l" r="r" t="t"/>
              <a:pathLst>
                <a:path extrusionOk="0" h="120913" w="1521">
                  <a:moveTo>
                    <a:pt x="695" y="0"/>
                  </a:moveTo>
                  <a:cubicBezTo>
                    <a:pt x="419" y="0"/>
                    <a:pt x="144" y="276"/>
                    <a:pt x="144" y="683"/>
                  </a:cubicBezTo>
                  <a:lnTo>
                    <a:pt x="144" y="1377"/>
                  </a:lnTo>
                  <a:lnTo>
                    <a:pt x="144" y="4958"/>
                  </a:lnTo>
                  <a:cubicBezTo>
                    <a:pt x="144" y="36907"/>
                    <a:pt x="144" y="68989"/>
                    <a:pt x="1" y="101081"/>
                  </a:cubicBezTo>
                  <a:cubicBezTo>
                    <a:pt x="1" y="106039"/>
                    <a:pt x="144" y="112925"/>
                    <a:pt x="144" y="117739"/>
                  </a:cubicBezTo>
                  <a:cubicBezTo>
                    <a:pt x="144" y="118290"/>
                    <a:pt x="144" y="118841"/>
                    <a:pt x="276" y="119535"/>
                  </a:cubicBezTo>
                  <a:cubicBezTo>
                    <a:pt x="276" y="119810"/>
                    <a:pt x="276" y="120218"/>
                    <a:pt x="419" y="120493"/>
                  </a:cubicBezTo>
                  <a:cubicBezTo>
                    <a:pt x="419" y="120769"/>
                    <a:pt x="551" y="120912"/>
                    <a:pt x="695" y="120912"/>
                  </a:cubicBezTo>
                  <a:cubicBezTo>
                    <a:pt x="970" y="120912"/>
                    <a:pt x="1102" y="120769"/>
                    <a:pt x="1102" y="120637"/>
                  </a:cubicBezTo>
                  <a:cubicBezTo>
                    <a:pt x="1245" y="120361"/>
                    <a:pt x="1245" y="120086"/>
                    <a:pt x="1245" y="119667"/>
                  </a:cubicBezTo>
                  <a:cubicBezTo>
                    <a:pt x="1378" y="119116"/>
                    <a:pt x="1378" y="118565"/>
                    <a:pt x="1378" y="117882"/>
                  </a:cubicBezTo>
                  <a:cubicBezTo>
                    <a:pt x="1378" y="114434"/>
                    <a:pt x="1521" y="109069"/>
                    <a:pt x="1521" y="105620"/>
                  </a:cubicBezTo>
                  <a:lnTo>
                    <a:pt x="1521" y="59349"/>
                  </a:lnTo>
                  <a:lnTo>
                    <a:pt x="1378" y="59349"/>
                  </a:lnTo>
                  <a:lnTo>
                    <a:pt x="1378" y="15149"/>
                  </a:lnTo>
                  <a:lnTo>
                    <a:pt x="1378" y="1510"/>
                  </a:lnTo>
                  <a:lnTo>
                    <a:pt x="1378" y="683"/>
                  </a:lnTo>
                  <a:cubicBezTo>
                    <a:pt x="1378" y="276"/>
                    <a:pt x="1102" y="0"/>
                    <a:pt x="69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488575" y="1978875"/>
              <a:ext cx="34450" cy="3022825"/>
            </a:xfrm>
            <a:custGeom>
              <a:rect b="b" l="l" r="r" t="t"/>
              <a:pathLst>
                <a:path extrusionOk="0" h="120913" w="1378">
                  <a:moveTo>
                    <a:pt x="684" y="0"/>
                  </a:moveTo>
                  <a:cubicBezTo>
                    <a:pt x="276" y="0"/>
                    <a:pt x="1" y="276"/>
                    <a:pt x="1" y="683"/>
                  </a:cubicBezTo>
                  <a:lnTo>
                    <a:pt x="1" y="1377"/>
                  </a:lnTo>
                  <a:lnTo>
                    <a:pt x="1" y="4958"/>
                  </a:lnTo>
                  <a:lnTo>
                    <a:pt x="1" y="101081"/>
                  </a:lnTo>
                  <a:lnTo>
                    <a:pt x="1" y="117739"/>
                  </a:lnTo>
                  <a:cubicBezTo>
                    <a:pt x="1" y="118290"/>
                    <a:pt x="1" y="118841"/>
                    <a:pt x="133" y="119535"/>
                  </a:cubicBezTo>
                  <a:cubicBezTo>
                    <a:pt x="133" y="119810"/>
                    <a:pt x="133" y="120218"/>
                    <a:pt x="276" y="120493"/>
                  </a:cubicBezTo>
                  <a:cubicBezTo>
                    <a:pt x="276" y="120769"/>
                    <a:pt x="408" y="120912"/>
                    <a:pt x="684" y="120912"/>
                  </a:cubicBezTo>
                  <a:cubicBezTo>
                    <a:pt x="827" y="120912"/>
                    <a:pt x="959" y="120769"/>
                    <a:pt x="1102" y="120637"/>
                  </a:cubicBezTo>
                  <a:cubicBezTo>
                    <a:pt x="1102" y="120361"/>
                    <a:pt x="1235" y="120086"/>
                    <a:pt x="1235" y="119667"/>
                  </a:cubicBezTo>
                  <a:lnTo>
                    <a:pt x="1235" y="117882"/>
                  </a:lnTo>
                  <a:cubicBezTo>
                    <a:pt x="1235" y="114434"/>
                    <a:pt x="1378" y="109069"/>
                    <a:pt x="1378" y="105620"/>
                  </a:cubicBezTo>
                  <a:lnTo>
                    <a:pt x="1378" y="59349"/>
                  </a:lnTo>
                  <a:lnTo>
                    <a:pt x="1235" y="59349"/>
                  </a:lnTo>
                  <a:lnTo>
                    <a:pt x="1235" y="15149"/>
                  </a:lnTo>
                  <a:lnTo>
                    <a:pt x="1235" y="1510"/>
                  </a:lnTo>
                  <a:lnTo>
                    <a:pt x="1235" y="683"/>
                  </a:lnTo>
                  <a:cubicBezTo>
                    <a:pt x="1235" y="276"/>
                    <a:pt x="959" y="0"/>
                    <a:pt x="68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5405950" y="1978875"/>
              <a:ext cx="34450" cy="3022825"/>
            </a:xfrm>
            <a:custGeom>
              <a:rect b="b" l="l" r="r" t="t"/>
              <a:pathLst>
                <a:path extrusionOk="0" h="120913" w="1378">
                  <a:moveTo>
                    <a:pt x="684" y="0"/>
                  </a:moveTo>
                  <a:cubicBezTo>
                    <a:pt x="276" y="0"/>
                    <a:pt x="133" y="276"/>
                    <a:pt x="0" y="683"/>
                  </a:cubicBezTo>
                  <a:lnTo>
                    <a:pt x="0" y="1377"/>
                  </a:lnTo>
                  <a:lnTo>
                    <a:pt x="0" y="4958"/>
                  </a:lnTo>
                  <a:lnTo>
                    <a:pt x="0" y="101081"/>
                  </a:lnTo>
                  <a:lnTo>
                    <a:pt x="0" y="117739"/>
                  </a:lnTo>
                  <a:cubicBezTo>
                    <a:pt x="133" y="118290"/>
                    <a:pt x="133" y="118841"/>
                    <a:pt x="133" y="119535"/>
                  </a:cubicBezTo>
                  <a:cubicBezTo>
                    <a:pt x="133" y="119810"/>
                    <a:pt x="133" y="120218"/>
                    <a:pt x="276" y="120493"/>
                  </a:cubicBezTo>
                  <a:cubicBezTo>
                    <a:pt x="276" y="120769"/>
                    <a:pt x="408" y="120912"/>
                    <a:pt x="684" y="120912"/>
                  </a:cubicBezTo>
                  <a:cubicBezTo>
                    <a:pt x="827" y="120912"/>
                    <a:pt x="959" y="120769"/>
                    <a:pt x="1102" y="120637"/>
                  </a:cubicBezTo>
                  <a:cubicBezTo>
                    <a:pt x="1102" y="120361"/>
                    <a:pt x="1234" y="120086"/>
                    <a:pt x="1234" y="119667"/>
                  </a:cubicBezTo>
                  <a:lnTo>
                    <a:pt x="1234" y="117882"/>
                  </a:lnTo>
                  <a:cubicBezTo>
                    <a:pt x="1378" y="114434"/>
                    <a:pt x="1378" y="109069"/>
                    <a:pt x="1378" y="105620"/>
                  </a:cubicBezTo>
                  <a:lnTo>
                    <a:pt x="1378" y="59349"/>
                  </a:lnTo>
                  <a:lnTo>
                    <a:pt x="1378" y="15149"/>
                  </a:lnTo>
                  <a:lnTo>
                    <a:pt x="1378" y="1510"/>
                  </a:lnTo>
                  <a:cubicBezTo>
                    <a:pt x="1378" y="1234"/>
                    <a:pt x="1378" y="959"/>
                    <a:pt x="1234" y="683"/>
                  </a:cubicBezTo>
                  <a:cubicBezTo>
                    <a:pt x="1234" y="276"/>
                    <a:pt x="959" y="0"/>
                    <a:pt x="68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5650250" y="2429750"/>
              <a:ext cx="38025" cy="2571950"/>
            </a:xfrm>
            <a:custGeom>
              <a:rect b="b" l="l" r="r" t="t"/>
              <a:pathLst>
                <a:path extrusionOk="0" h="102878" w="1521">
                  <a:moveTo>
                    <a:pt x="827" y="0"/>
                  </a:moveTo>
                  <a:cubicBezTo>
                    <a:pt x="419" y="0"/>
                    <a:pt x="144" y="275"/>
                    <a:pt x="144" y="694"/>
                  </a:cubicBezTo>
                  <a:lnTo>
                    <a:pt x="144" y="1520"/>
                  </a:lnTo>
                  <a:lnTo>
                    <a:pt x="144" y="9365"/>
                  </a:lnTo>
                  <a:cubicBezTo>
                    <a:pt x="144" y="31399"/>
                    <a:pt x="1" y="53433"/>
                    <a:pt x="1" y="75467"/>
                  </a:cubicBezTo>
                  <a:cubicBezTo>
                    <a:pt x="1" y="83046"/>
                    <a:pt x="144" y="90615"/>
                    <a:pt x="144" y="98195"/>
                  </a:cubicBezTo>
                  <a:lnTo>
                    <a:pt x="144" y="101500"/>
                  </a:lnTo>
                  <a:cubicBezTo>
                    <a:pt x="144" y="101775"/>
                    <a:pt x="276" y="102051"/>
                    <a:pt x="276" y="102458"/>
                  </a:cubicBezTo>
                  <a:cubicBezTo>
                    <a:pt x="276" y="102734"/>
                    <a:pt x="419" y="102877"/>
                    <a:pt x="695" y="102877"/>
                  </a:cubicBezTo>
                  <a:cubicBezTo>
                    <a:pt x="970" y="102877"/>
                    <a:pt x="1102" y="102734"/>
                    <a:pt x="1246" y="102326"/>
                  </a:cubicBezTo>
                  <a:lnTo>
                    <a:pt x="1246" y="101632"/>
                  </a:lnTo>
                  <a:cubicBezTo>
                    <a:pt x="1378" y="101081"/>
                    <a:pt x="1378" y="99296"/>
                    <a:pt x="1378" y="98746"/>
                  </a:cubicBezTo>
                  <a:lnTo>
                    <a:pt x="1378" y="87861"/>
                  </a:lnTo>
                  <a:cubicBezTo>
                    <a:pt x="1521" y="75610"/>
                    <a:pt x="1378" y="63216"/>
                    <a:pt x="1378" y="50822"/>
                  </a:cubicBezTo>
                  <a:lnTo>
                    <a:pt x="1378" y="31949"/>
                  </a:lnTo>
                  <a:lnTo>
                    <a:pt x="1378" y="1520"/>
                  </a:lnTo>
                  <a:lnTo>
                    <a:pt x="1378" y="694"/>
                  </a:lnTo>
                  <a:cubicBezTo>
                    <a:pt x="1246" y="275"/>
                    <a:pt x="1102" y="0"/>
                    <a:pt x="8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5732875" y="2429750"/>
              <a:ext cx="34450" cy="2571950"/>
            </a:xfrm>
            <a:custGeom>
              <a:rect b="b" l="l" r="r" t="t"/>
              <a:pathLst>
                <a:path extrusionOk="0" h="102878" w="1378">
                  <a:moveTo>
                    <a:pt x="695" y="0"/>
                  </a:moveTo>
                  <a:cubicBezTo>
                    <a:pt x="419" y="0"/>
                    <a:pt x="144" y="275"/>
                    <a:pt x="144" y="694"/>
                  </a:cubicBezTo>
                  <a:lnTo>
                    <a:pt x="144" y="1520"/>
                  </a:lnTo>
                  <a:lnTo>
                    <a:pt x="144" y="9365"/>
                  </a:lnTo>
                  <a:cubicBezTo>
                    <a:pt x="1" y="31399"/>
                    <a:pt x="1" y="53433"/>
                    <a:pt x="1" y="75467"/>
                  </a:cubicBezTo>
                  <a:cubicBezTo>
                    <a:pt x="1" y="83046"/>
                    <a:pt x="1" y="90615"/>
                    <a:pt x="144" y="98195"/>
                  </a:cubicBezTo>
                  <a:lnTo>
                    <a:pt x="144" y="101500"/>
                  </a:lnTo>
                  <a:cubicBezTo>
                    <a:pt x="144" y="101775"/>
                    <a:pt x="144" y="102051"/>
                    <a:pt x="276" y="102458"/>
                  </a:cubicBezTo>
                  <a:cubicBezTo>
                    <a:pt x="276" y="102734"/>
                    <a:pt x="419" y="102877"/>
                    <a:pt x="695" y="102877"/>
                  </a:cubicBezTo>
                  <a:cubicBezTo>
                    <a:pt x="970" y="102877"/>
                    <a:pt x="1102" y="102734"/>
                    <a:pt x="1246" y="102326"/>
                  </a:cubicBezTo>
                  <a:lnTo>
                    <a:pt x="1246" y="101632"/>
                  </a:lnTo>
                  <a:cubicBezTo>
                    <a:pt x="1246" y="101081"/>
                    <a:pt x="1378" y="99296"/>
                    <a:pt x="1378" y="98746"/>
                  </a:cubicBezTo>
                  <a:lnTo>
                    <a:pt x="1378" y="87861"/>
                  </a:lnTo>
                  <a:lnTo>
                    <a:pt x="1378" y="50822"/>
                  </a:lnTo>
                  <a:lnTo>
                    <a:pt x="1378" y="31949"/>
                  </a:lnTo>
                  <a:lnTo>
                    <a:pt x="1378" y="1520"/>
                  </a:lnTo>
                  <a:cubicBezTo>
                    <a:pt x="1378" y="1245"/>
                    <a:pt x="1378" y="970"/>
                    <a:pt x="1246" y="694"/>
                  </a:cubicBezTo>
                  <a:cubicBezTo>
                    <a:pt x="1246" y="275"/>
                    <a:pt x="970" y="0"/>
                    <a:pt x="69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5815500" y="2429750"/>
              <a:ext cx="34450" cy="2571950"/>
            </a:xfrm>
            <a:custGeom>
              <a:rect b="b" l="l" r="r" t="t"/>
              <a:pathLst>
                <a:path extrusionOk="0" h="102878" w="1378">
                  <a:moveTo>
                    <a:pt x="695" y="0"/>
                  </a:moveTo>
                  <a:cubicBezTo>
                    <a:pt x="420" y="0"/>
                    <a:pt x="144" y="275"/>
                    <a:pt x="144" y="694"/>
                  </a:cubicBezTo>
                  <a:cubicBezTo>
                    <a:pt x="1" y="970"/>
                    <a:pt x="1" y="1245"/>
                    <a:pt x="1" y="1520"/>
                  </a:cubicBezTo>
                  <a:lnTo>
                    <a:pt x="1" y="9365"/>
                  </a:lnTo>
                  <a:lnTo>
                    <a:pt x="1" y="75467"/>
                  </a:lnTo>
                  <a:lnTo>
                    <a:pt x="1" y="98195"/>
                  </a:lnTo>
                  <a:cubicBezTo>
                    <a:pt x="1" y="98878"/>
                    <a:pt x="144" y="100806"/>
                    <a:pt x="144" y="101500"/>
                  </a:cubicBezTo>
                  <a:cubicBezTo>
                    <a:pt x="144" y="101775"/>
                    <a:pt x="144" y="102051"/>
                    <a:pt x="276" y="102458"/>
                  </a:cubicBezTo>
                  <a:cubicBezTo>
                    <a:pt x="276" y="102734"/>
                    <a:pt x="420" y="102877"/>
                    <a:pt x="695" y="102877"/>
                  </a:cubicBezTo>
                  <a:cubicBezTo>
                    <a:pt x="970" y="102877"/>
                    <a:pt x="1103" y="102734"/>
                    <a:pt x="1103" y="102326"/>
                  </a:cubicBezTo>
                  <a:cubicBezTo>
                    <a:pt x="1246" y="102183"/>
                    <a:pt x="1246" y="101908"/>
                    <a:pt x="1246" y="101632"/>
                  </a:cubicBezTo>
                  <a:lnTo>
                    <a:pt x="1246" y="98746"/>
                  </a:lnTo>
                  <a:cubicBezTo>
                    <a:pt x="1378" y="95165"/>
                    <a:pt x="1378" y="91585"/>
                    <a:pt x="1378" y="87861"/>
                  </a:cubicBezTo>
                  <a:lnTo>
                    <a:pt x="1378" y="50822"/>
                  </a:lnTo>
                  <a:lnTo>
                    <a:pt x="1378" y="31949"/>
                  </a:lnTo>
                  <a:cubicBezTo>
                    <a:pt x="1378" y="21759"/>
                    <a:pt x="1378" y="11568"/>
                    <a:pt x="1246" y="1520"/>
                  </a:cubicBezTo>
                  <a:lnTo>
                    <a:pt x="1246" y="694"/>
                  </a:lnTo>
                  <a:cubicBezTo>
                    <a:pt x="1246" y="275"/>
                    <a:pt x="970" y="0"/>
                    <a:pt x="69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5898125" y="2901550"/>
              <a:ext cx="34475" cy="2107025"/>
            </a:xfrm>
            <a:custGeom>
              <a:rect b="b" l="l" r="r" t="t"/>
              <a:pathLst>
                <a:path extrusionOk="0" h="84281" w="1379">
                  <a:moveTo>
                    <a:pt x="695" y="0"/>
                  </a:moveTo>
                  <a:cubicBezTo>
                    <a:pt x="420" y="0"/>
                    <a:pt x="276" y="132"/>
                    <a:pt x="144" y="276"/>
                  </a:cubicBezTo>
                  <a:cubicBezTo>
                    <a:pt x="144" y="683"/>
                    <a:pt x="1" y="959"/>
                    <a:pt x="1" y="1234"/>
                  </a:cubicBezTo>
                  <a:lnTo>
                    <a:pt x="1" y="3988"/>
                  </a:lnTo>
                  <a:lnTo>
                    <a:pt x="1" y="65001"/>
                  </a:lnTo>
                  <a:lnTo>
                    <a:pt x="1" y="79455"/>
                  </a:lnTo>
                  <a:cubicBezTo>
                    <a:pt x="1" y="80281"/>
                    <a:pt x="144" y="82352"/>
                    <a:pt x="144" y="83179"/>
                  </a:cubicBezTo>
                  <a:cubicBezTo>
                    <a:pt x="144" y="83454"/>
                    <a:pt x="144" y="83586"/>
                    <a:pt x="276" y="83862"/>
                  </a:cubicBezTo>
                  <a:cubicBezTo>
                    <a:pt x="276" y="84137"/>
                    <a:pt x="420" y="84280"/>
                    <a:pt x="695" y="84280"/>
                  </a:cubicBezTo>
                  <a:cubicBezTo>
                    <a:pt x="971" y="84280"/>
                    <a:pt x="971" y="84137"/>
                    <a:pt x="1103" y="83862"/>
                  </a:cubicBezTo>
                  <a:cubicBezTo>
                    <a:pt x="1103" y="83586"/>
                    <a:pt x="1103" y="83311"/>
                    <a:pt x="1246" y="83036"/>
                  </a:cubicBezTo>
                  <a:lnTo>
                    <a:pt x="1246" y="80832"/>
                  </a:lnTo>
                  <a:cubicBezTo>
                    <a:pt x="1246" y="78078"/>
                    <a:pt x="1378" y="75324"/>
                    <a:pt x="1378" y="72713"/>
                  </a:cubicBezTo>
                  <a:lnTo>
                    <a:pt x="1378" y="41446"/>
                  </a:lnTo>
                  <a:cubicBezTo>
                    <a:pt x="1378" y="28094"/>
                    <a:pt x="1246" y="14873"/>
                    <a:pt x="1246" y="1510"/>
                  </a:cubicBezTo>
                  <a:lnTo>
                    <a:pt x="1246" y="827"/>
                  </a:lnTo>
                  <a:cubicBezTo>
                    <a:pt x="1246" y="683"/>
                    <a:pt x="1246" y="551"/>
                    <a:pt x="1103" y="408"/>
                  </a:cubicBezTo>
                  <a:cubicBezTo>
                    <a:pt x="1103" y="132"/>
                    <a:pt x="827" y="0"/>
                    <a:pt x="69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980775" y="2901550"/>
              <a:ext cx="34450" cy="2107025"/>
            </a:xfrm>
            <a:custGeom>
              <a:rect b="b" l="l" r="r" t="t"/>
              <a:pathLst>
                <a:path extrusionOk="0" h="84281" w="1378">
                  <a:moveTo>
                    <a:pt x="694" y="0"/>
                  </a:moveTo>
                  <a:cubicBezTo>
                    <a:pt x="419" y="0"/>
                    <a:pt x="276" y="132"/>
                    <a:pt x="143" y="276"/>
                  </a:cubicBezTo>
                  <a:cubicBezTo>
                    <a:pt x="143" y="683"/>
                    <a:pt x="0" y="959"/>
                    <a:pt x="0" y="1234"/>
                  </a:cubicBezTo>
                  <a:lnTo>
                    <a:pt x="0" y="3988"/>
                  </a:lnTo>
                  <a:lnTo>
                    <a:pt x="0" y="65001"/>
                  </a:lnTo>
                  <a:lnTo>
                    <a:pt x="0" y="79455"/>
                  </a:lnTo>
                  <a:cubicBezTo>
                    <a:pt x="0" y="80281"/>
                    <a:pt x="143" y="82352"/>
                    <a:pt x="143" y="83179"/>
                  </a:cubicBezTo>
                  <a:lnTo>
                    <a:pt x="143" y="83862"/>
                  </a:lnTo>
                  <a:cubicBezTo>
                    <a:pt x="276" y="84137"/>
                    <a:pt x="419" y="84280"/>
                    <a:pt x="694" y="84280"/>
                  </a:cubicBezTo>
                  <a:cubicBezTo>
                    <a:pt x="826" y="84280"/>
                    <a:pt x="970" y="84137"/>
                    <a:pt x="1102" y="83862"/>
                  </a:cubicBezTo>
                  <a:lnTo>
                    <a:pt x="1102" y="83036"/>
                  </a:lnTo>
                  <a:cubicBezTo>
                    <a:pt x="1245" y="82760"/>
                    <a:pt x="1245" y="81108"/>
                    <a:pt x="1245" y="80832"/>
                  </a:cubicBezTo>
                  <a:cubicBezTo>
                    <a:pt x="1245" y="78078"/>
                    <a:pt x="1377" y="75324"/>
                    <a:pt x="1377" y="72713"/>
                  </a:cubicBezTo>
                  <a:lnTo>
                    <a:pt x="1377" y="41446"/>
                  </a:lnTo>
                  <a:cubicBezTo>
                    <a:pt x="1377" y="28094"/>
                    <a:pt x="1245" y="14873"/>
                    <a:pt x="1245" y="1510"/>
                  </a:cubicBezTo>
                  <a:lnTo>
                    <a:pt x="1245" y="827"/>
                  </a:lnTo>
                  <a:cubicBezTo>
                    <a:pt x="1245" y="683"/>
                    <a:pt x="1245" y="551"/>
                    <a:pt x="1102" y="408"/>
                  </a:cubicBezTo>
                  <a:cubicBezTo>
                    <a:pt x="1102" y="132"/>
                    <a:pt x="826" y="0"/>
                    <a:pt x="69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999275" y="2963525"/>
              <a:ext cx="478700" cy="1917525"/>
            </a:xfrm>
            <a:custGeom>
              <a:rect b="b" l="l" r="r" t="t"/>
              <a:pathLst>
                <a:path extrusionOk="0" h="76701" w="19148">
                  <a:moveTo>
                    <a:pt x="6886" y="826"/>
                  </a:moveTo>
                  <a:cubicBezTo>
                    <a:pt x="7855" y="959"/>
                    <a:pt x="8957" y="959"/>
                    <a:pt x="9916" y="959"/>
                  </a:cubicBezTo>
                  <a:lnTo>
                    <a:pt x="12119" y="959"/>
                  </a:lnTo>
                  <a:lnTo>
                    <a:pt x="12119" y="1509"/>
                  </a:lnTo>
                  <a:lnTo>
                    <a:pt x="12119" y="33459"/>
                  </a:lnTo>
                  <a:cubicBezTo>
                    <a:pt x="12119" y="34428"/>
                    <a:pt x="12119" y="35255"/>
                    <a:pt x="12262" y="36081"/>
                  </a:cubicBezTo>
                  <a:cubicBezTo>
                    <a:pt x="12262" y="36764"/>
                    <a:pt x="12538" y="37039"/>
                    <a:pt x="13089" y="37183"/>
                  </a:cubicBezTo>
                  <a:lnTo>
                    <a:pt x="17771" y="37183"/>
                  </a:lnTo>
                  <a:lnTo>
                    <a:pt x="17771" y="37866"/>
                  </a:lnTo>
                  <a:lnTo>
                    <a:pt x="17771" y="68713"/>
                  </a:lnTo>
                  <a:cubicBezTo>
                    <a:pt x="17628" y="70784"/>
                    <a:pt x="17771" y="72845"/>
                    <a:pt x="17771" y="74916"/>
                  </a:cubicBezTo>
                  <a:lnTo>
                    <a:pt x="17771" y="75323"/>
                  </a:lnTo>
                  <a:cubicBezTo>
                    <a:pt x="17630" y="75464"/>
                    <a:pt x="17452" y="75498"/>
                    <a:pt x="17275" y="75498"/>
                  </a:cubicBezTo>
                  <a:cubicBezTo>
                    <a:pt x="17105" y="75498"/>
                    <a:pt x="16936" y="75467"/>
                    <a:pt x="16801" y="75467"/>
                  </a:cubicBezTo>
                  <a:lnTo>
                    <a:pt x="9233" y="75467"/>
                  </a:lnTo>
                  <a:cubicBezTo>
                    <a:pt x="6610" y="75467"/>
                    <a:pt x="4132" y="75599"/>
                    <a:pt x="1521" y="75599"/>
                  </a:cubicBezTo>
                  <a:lnTo>
                    <a:pt x="1102" y="75599"/>
                  </a:lnTo>
                  <a:cubicBezTo>
                    <a:pt x="1102" y="75323"/>
                    <a:pt x="970" y="75048"/>
                    <a:pt x="970" y="74916"/>
                  </a:cubicBezTo>
                  <a:lnTo>
                    <a:pt x="970" y="71060"/>
                  </a:lnTo>
                  <a:lnTo>
                    <a:pt x="970" y="24094"/>
                  </a:lnTo>
                  <a:lnTo>
                    <a:pt x="970" y="22310"/>
                  </a:lnTo>
                  <a:lnTo>
                    <a:pt x="4550" y="22310"/>
                  </a:lnTo>
                  <a:cubicBezTo>
                    <a:pt x="4826" y="22310"/>
                    <a:pt x="5233" y="22310"/>
                    <a:pt x="5509" y="22166"/>
                  </a:cubicBezTo>
                  <a:cubicBezTo>
                    <a:pt x="6060" y="22166"/>
                    <a:pt x="6203" y="21891"/>
                    <a:pt x="6203" y="21340"/>
                  </a:cubicBezTo>
                  <a:cubicBezTo>
                    <a:pt x="6335" y="21208"/>
                    <a:pt x="6335" y="21065"/>
                    <a:pt x="6335" y="20789"/>
                  </a:cubicBezTo>
                  <a:lnTo>
                    <a:pt x="6335" y="18178"/>
                  </a:lnTo>
                  <a:lnTo>
                    <a:pt x="6335" y="3437"/>
                  </a:lnTo>
                  <a:cubicBezTo>
                    <a:pt x="6335" y="2611"/>
                    <a:pt x="6335" y="1785"/>
                    <a:pt x="6203" y="959"/>
                  </a:cubicBezTo>
                  <a:cubicBezTo>
                    <a:pt x="6478" y="959"/>
                    <a:pt x="6610" y="826"/>
                    <a:pt x="6886" y="826"/>
                  </a:cubicBezTo>
                  <a:close/>
                  <a:moveTo>
                    <a:pt x="7437" y="0"/>
                  </a:moveTo>
                  <a:cubicBezTo>
                    <a:pt x="6886" y="0"/>
                    <a:pt x="6203" y="132"/>
                    <a:pt x="5652" y="408"/>
                  </a:cubicBezTo>
                  <a:cubicBezTo>
                    <a:pt x="5509" y="683"/>
                    <a:pt x="5509" y="1102"/>
                    <a:pt x="5509" y="1377"/>
                  </a:cubicBezTo>
                  <a:cubicBezTo>
                    <a:pt x="5377" y="2336"/>
                    <a:pt x="5377" y="3305"/>
                    <a:pt x="5377" y="4264"/>
                  </a:cubicBezTo>
                  <a:lnTo>
                    <a:pt x="5377" y="20382"/>
                  </a:lnTo>
                  <a:lnTo>
                    <a:pt x="5377" y="21340"/>
                  </a:lnTo>
                  <a:lnTo>
                    <a:pt x="970" y="21340"/>
                  </a:lnTo>
                  <a:cubicBezTo>
                    <a:pt x="419" y="21483"/>
                    <a:pt x="276" y="21483"/>
                    <a:pt x="143" y="22034"/>
                  </a:cubicBezTo>
                  <a:cubicBezTo>
                    <a:pt x="143" y="22442"/>
                    <a:pt x="0" y="22993"/>
                    <a:pt x="0" y="23411"/>
                  </a:cubicBezTo>
                  <a:lnTo>
                    <a:pt x="0" y="36213"/>
                  </a:lnTo>
                  <a:lnTo>
                    <a:pt x="0" y="73946"/>
                  </a:lnTo>
                  <a:lnTo>
                    <a:pt x="0" y="75742"/>
                  </a:lnTo>
                  <a:cubicBezTo>
                    <a:pt x="0" y="75874"/>
                    <a:pt x="0" y="76150"/>
                    <a:pt x="143" y="76425"/>
                  </a:cubicBezTo>
                  <a:cubicBezTo>
                    <a:pt x="419" y="76425"/>
                    <a:pt x="694" y="76568"/>
                    <a:pt x="970" y="76568"/>
                  </a:cubicBezTo>
                  <a:cubicBezTo>
                    <a:pt x="1796" y="76568"/>
                    <a:pt x="2754" y="76701"/>
                    <a:pt x="3724" y="76701"/>
                  </a:cubicBezTo>
                  <a:lnTo>
                    <a:pt x="18178" y="76701"/>
                  </a:lnTo>
                  <a:cubicBezTo>
                    <a:pt x="18322" y="76701"/>
                    <a:pt x="18454" y="76568"/>
                    <a:pt x="18729" y="76568"/>
                  </a:cubicBezTo>
                  <a:cubicBezTo>
                    <a:pt x="19005" y="76425"/>
                    <a:pt x="19148" y="76293"/>
                    <a:pt x="19005" y="76018"/>
                  </a:cubicBezTo>
                  <a:cubicBezTo>
                    <a:pt x="18729" y="75323"/>
                    <a:pt x="18872" y="74640"/>
                    <a:pt x="18872" y="73946"/>
                  </a:cubicBezTo>
                  <a:lnTo>
                    <a:pt x="18872" y="45445"/>
                  </a:lnTo>
                  <a:cubicBezTo>
                    <a:pt x="18872" y="42966"/>
                    <a:pt x="18872" y="40488"/>
                    <a:pt x="18729" y="37866"/>
                  </a:cubicBezTo>
                  <a:lnTo>
                    <a:pt x="18729" y="36488"/>
                  </a:lnTo>
                  <a:cubicBezTo>
                    <a:pt x="18597" y="36356"/>
                    <a:pt x="18597" y="36213"/>
                    <a:pt x="18454" y="36081"/>
                  </a:cubicBezTo>
                  <a:cubicBezTo>
                    <a:pt x="18046" y="36213"/>
                    <a:pt x="17628" y="36213"/>
                    <a:pt x="17220" y="36213"/>
                  </a:cubicBezTo>
                  <a:lnTo>
                    <a:pt x="13496" y="36213"/>
                  </a:lnTo>
                  <a:cubicBezTo>
                    <a:pt x="13364" y="36213"/>
                    <a:pt x="13221" y="36213"/>
                    <a:pt x="13089" y="36081"/>
                  </a:cubicBezTo>
                  <a:lnTo>
                    <a:pt x="13089" y="34836"/>
                  </a:lnTo>
                  <a:lnTo>
                    <a:pt x="13089" y="32776"/>
                  </a:lnTo>
                  <a:lnTo>
                    <a:pt x="13089" y="23687"/>
                  </a:lnTo>
                  <a:lnTo>
                    <a:pt x="13089" y="1928"/>
                  </a:lnTo>
                  <a:lnTo>
                    <a:pt x="13089" y="1102"/>
                  </a:lnTo>
                  <a:cubicBezTo>
                    <a:pt x="12945" y="551"/>
                    <a:pt x="12670" y="132"/>
                    <a:pt x="12119" y="132"/>
                  </a:cubicBezTo>
                  <a:cubicBezTo>
                    <a:pt x="11711" y="0"/>
                    <a:pt x="11293" y="0"/>
                    <a:pt x="1088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023500" y="2984175"/>
              <a:ext cx="420050" cy="1869325"/>
            </a:xfrm>
            <a:custGeom>
              <a:rect b="b" l="l" r="r" t="t"/>
              <a:pathLst>
                <a:path extrusionOk="0" h="74773" w="16802">
                  <a:moveTo>
                    <a:pt x="5917" y="0"/>
                  </a:moveTo>
                  <a:cubicBezTo>
                    <a:pt x="5641" y="0"/>
                    <a:pt x="5509" y="133"/>
                    <a:pt x="5234" y="133"/>
                  </a:cubicBezTo>
                  <a:cubicBezTo>
                    <a:pt x="5366" y="959"/>
                    <a:pt x="5366" y="1785"/>
                    <a:pt x="5366" y="2611"/>
                  </a:cubicBezTo>
                  <a:lnTo>
                    <a:pt x="5366" y="17352"/>
                  </a:lnTo>
                  <a:lnTo>
                    <a:pt x="5366" y="19963"/>
                  </a:lnTo>
                  <a:cubicBezTo>
                    <a:pt x="5366" y="20239"/>
                    <a:pt x="5366" y="20382"/>
                    <a:pt x="5234" y="20514"/>
                  </a:cubicBezTo>
                  <a:cubicBezTo>
                    <a:pt x="5234" y="21065"/>
                    <a:pt x="5091" y="21340"/>
                    <a:pt x="4540" y="21340"/>
                  </a:cubicBezTo>
                  <a:cubicBezTo>
                    <a:pt x="4264" y="21484"/>
                    <a:pt x="3857" y="21484"/>
                    <a:pt x="3581" y="21484"/>
                  </a:cubicBezTo>
                  <a:lnTo>
                    <a:pt x="1" y="21484"/>
                  </a:lnTo>
                  <a:lnTo>
                    <a:pt x="1" y="23268"/>
                  </a:lnTo>
                  <a:lnTo>
                    <a:pt x="1" y="70234"/>
                  </a:lnTo>
                  <a:lnTo>
                    <a:pt x="1" y="74090"/>
                  </a:lnTo>
                  <a:cubicBezTo>
                    <a:pt x="1" y="74222"/>
                    <a:pt x="133" y="74497"/>
                    <a:pt x="133" y="74773"/>
                  </a:cubicBezTo>
                  <a:lnTo>
                    <a:pt x="552" y="74773"/>
                  </a:lnTo>
                  <a:cubicBezTo>
                    <a:pt x="3163" y="74773"/>
                    <a:pt x="5641" y="74641"/>
                    <a:pt x="8264" y="74641"/>
                  </a:cubicBezTo>
                  <a:lnTo>
                    <a:pt x="15832" y="74641"/>
                  </a:lnTo>
                  <a:cubicBezTo>
                    <a:pt x="15967" y="74641"/>
                    <a:pt x="16136" y="74672"/>
                    <a:pt x="16306" y="74672"/>
                  </a:cubicBezTo>
                  <a:cubicBezTo>
                    <a:pt x="16483" y="74672"/>
                    <a:pt x="16661" y="74638"/>
                    <a:pt x="16802" y="74497"/>
                  </a:cubicBezTo>
                  <a:lnTo>
                    <a:pt x="16802" y="74090"/>
                  </a:lnTo>
                  <a:cubicBezTo>
                    <a:pt x="16802" y="72019"/>
                    <a:pt x="16659" y="69958"/>
                    <a:pt x="16802" y="67887"/>
                  </a:cubicBezTo>
                  <a:lnTo>
                    <a:pt x="16802" y="37040"/>
                  </a:lnTo>
                  <a:lnTo>
                    <a:pt x="16802" y="36357"/>
                  </a:lnTo>
                  <a:lnTo>
                    <a:pt x="12120" y="36357"/>
                  </a:lnTo>
                  <a:cubicBezTo>
                    <a:pt x="11569" y="36213"/>
                    <a:pt x="11293" y="35938"/>
                    <a:pt x="11293" y="35255"/>
                  </a:cubicBezTo>
                  <a:cubicBezTo>
                    <a:pt x="11150" y="34429"/>
                    <a:pt x="11150" y="33602"/>
                    <a:pt x="11150" y="32633"/>
                  </a:cubicBezTo>
                  <a:lnTo>
                    <a:pt x="11150" y="683"/>
                  </a:lnTo>
                  <a:lnTo>
                    <a:pt x="11150" y="133"/>
                  </a:lnTo>
                  <a:lnTo>
                    <a:pt x="8947" y="133"/>
                  </a:lnTo>
                  <a:cubicBezTo>
                    <a:pt x="7988" y="133"/>
                    <a:pt x="6886" y="133"/>
                    <a:pt x="59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5729575" y="2786550"/>
              <a:ext cx="681700" cy="2280425"/>
            </a:xfrm>
            <a:custGeom>
              <a:rect b="b" l="l" r="r" t="t"/>
              <a:pathLst>
                <a:path extrusionOk="0" h="91217" w="27268">
                  <a:moveTo>
                    <a:pt x="26023" y="1020"/>
                  </a:moveTo>
                  <a:cubicBezTo>
                    <a:pt x="26166" y="1846"/>
                    <a:pt x="26166" y="4876"/>
                    <a:pt x="26023" y="5559"/>
                  </a:cubicBezTo>
                  <a:cubicBezTo>
                    <a:pt x="25891" y="5559"/>
                    <a:pt x="25747" y="5702"/>
                    <a:pt x="25615" y="5702"/>
                  </a:cubicBezTo>
                  <a:lnTo>
                    <a:pt x="1234" y="5702"/>
                  </a:lnTo>
                  <a:cubicBezTo>
                    <a:pt x="1234" y="5702"/>
                    <a:pt x="1102" y="5702"/>
                    <a:pt x="959" y="5559"/>
                  </a:cubicBezTo>
                  <a:lnTo>
                    <a:pt x="959" y="1846"/>
                  </a:lnTo>
                  <a:cubicBezTo>
                    <a:pt x="959" y="1571"/>
                    <a:pt x="959" y="1295"/>
                    <a:pt x="1102" y="1020"/>
                  </a:cubicBezTo>
                  <a:close/>
                  <a:moveTo>
                    <a:pt x="2872" y="6597"/>
                  </a:moveTo>
                  <a:cubicBezTo>
                    <a:pt x="3680" y="6597"/>
                    <a:pt x="4540" y="6666"/>
                    <a:pt x="5090" y="6804"/>
                  </a:cubicBezTo>
                  <a:cubicBezTo>
                    <a:pt x="5366" y="6936"/>
                    <a:pt x="5234" y="7354"/>
                    <a:pt x="5234" y="7630"/>
                  </a:cubicBezTo>
                  <a:lnTo>
                    <a:pt x="5234" y="10935"/>
                  </a:lnTo>
                  <a:lnTo>
                    <a:pt x="5234" y="14923"/>
                  </a:lnTo>
                  <a:lnTo>
                    <a:pt x="5234" y="15617"/>
                  </a:lnTo>
                  <a:lnTo>
                    <a:pt x="1102" y="15617"/>
                  </a:lnTo>
                  <a:cubicBezTo>
                    <a:pt x="1102" y="15474"/>
                    <a:pt x="959" y="15199"/>
                    <a:pt x="959" y="15066"/>
                  </a:cubicBezTo>
                  <a:lnTo>
                    <a:pt x="959" y="7079"/>
                  </a:lnTo>
                  <a:lnTo>
                    <a:pt x="959" y="6804"/>
                  </a:lnTo>
                  <a:cubicBezTo>
                    <a:pt x="1306" y="6666"/>
                    <a:pt x="2063" y="6597"/>
                    <a:pt x="2872" y="6597"/>
                  </a:cubicBezTo>
                  <a:close/>
                  <a:moveTo>
                    <a:pt x="26023" y="6660"/>
                  </a:moveTo>
                  <a:cubicBezTo>
                    <a:pt x="26023" y="6936"/>
                    <a:pt x="26166" y="7079"/>
                    <a:pt x="26166" y="7079"/>
                  </a:cubicBezTo>
                  <a:lnTo>
                    <a:pt x="26166" y="15199"/>
                  </a:lnTo>
                  <a:cubicBezTo>
                    <a:pt x="26166" y="15199"/>
                    <a:pt x="26023" y="15342"/>
                    <a:pt x="26023" y="15474"/>
                  </a:cubicBezTo>
                  <a:cubicBezTo>
                    <a:pt x="25891" y="15474"/>
                    <a:pt x="25615" y="15617"/>
                    <a:pt x="25472" y="15617"/>
                  </a:cubicBezTo>
                  <a:lnTo>
                    <a:pt x="7162" y="15617"/>
                  </a:lnTo>
                  <a:cubicBezTo>
                    <a:pt x="6886" y="15617"/>
                    <a:pt x="6468" y="15474"/>
                    <a:pt x="6192" y="15474"/>
                  </a:cubicBezTo>
                  <a:cubicBezTo>
                    <a:pt x="6192" y="15342"/>
                    <a:pt x="6060" y="15342"/>
                    <a:pt x="6060" y="15199"/>
                  </a:cubicBezTo>
                  <a:lnTo>
                    <a:pt x="6060" y="7211"/>
                  </a:lnTo>
                  <a:cubicBezTo>
                    <a:pt x="6060" y="7079"/>
                    <a:pt x="6192" y="6936"/>
                    <a:pt x="6192" y="6660"/>
                  </a:cubicBezTo>
                  <a:close/>
                  <a:moveTo>
                    <a:pt x="26023" y="16576"/>
                  </a:moveTo>
                  <a:cubicBezTo>
                    <a:pt x="26166" y="17545"/>
                    <a:pt x="26166" y="20707"/>
                    <a:pt x="26023" y="21533"/>
                  </a:cubicBezTo>
                  <a:cubicBezTo>
                    <a:pt x="25747" y="21533"/>
                    <a:pt x="25472" y="21677"/>
                    <a:pt x="25340" y="21677"/>
                  </a:cubicBezTo>
                  <a:lnTo>
                    <a:pt x="1102" y="21677"/>
                  </a:lnTo>
                  <a:cubicBezTo>
                    <a:pt x="827" y="20850"/>
                    <a:pt x="959" y="20024"/>
                    <a:pt x="959" y="19198"/>
                  </a:cubicBezTo>
                  <a:lnTo>
                    <a:pt x="959" y="16576"/>
                  </a:lnTo>
                  <a:close/>
                  <a:moveTo>
                    <a:pt x="15424" y="22635"/>
                  </a:moveTo>
                  <a:cubicBezTo>
                    <a:pt x="15700" y="22911"/>
                    <a:pt x="15700" y="23186"/>
                    <a:pt x="15700" y="23461"/>
                  </a:cubicBezTo>
                  <a:cubicBezTo>
                    <a:pt x="15700" y="24706"/>
                    <a:pt x="15557" y="25940"/>
                    <a:pt x="15557" y="27042"/>
                  </a:cubicBezTo>
                  <a:cubicBezTo>
                    <a:pt x="15557" y="28562"/>
                    <a:pt x="15700" y="30215"/>
                    <a:pt x="15700" y="31724"/>
                  </a:cubicBezTo>
                  <a:lnTo>
                    <a:pt x="15700" y="32000"/>
                  </a:lnTo>
                  <a:cubicBezTo>
                    <a:pt x="15557" y="32143"/>
                    <a:pt x="15424" y="32143"/>
                    <a:pt x="15424" y="32143"/>
                  </a:cubicBezTo>
                  <a:lnTo>
                    <a:pt x="1102" y="32143"/>
                  </a:lnTo>
                  <a:cubicBezTo>
                    <a:pt x="1102" y="32000"/>
                    <a:pt x="959" y="31867"/>
                    <a:pt x="959" y="31724"/>
                  </a:cubicBezTo>
                  <a:lnTo>
                    <a:pt x="959" y="23054"/>
                  </a:lnTo>
                  <a:cubicBezTo>
                    <a:pt x="959" y="22911"/>
                    <a:pt x="959" y="22911"/>
                    <a:pt x="1102" y="22635"/>
                  </a:cubicBezTo>
                  <a:close/>
                  <a:moveTo>
                    <a:pt x="25747" y="22635"/>
                  </a:moveTo>
                  <a:cubicBezTo>
                    <a:pt x="25891" y="22635"/>
                    <a:pt x="25891" y="22778"/>
                    <a:pt x="26023" y="22778"/>
                  </a:cubicBezTo>
                  <a:lnTo>
                    <a:pt x="26023" y="23186"/>
                  </a:lnTo>
                  <a:lnTo>
                    <a:pt x="26023" y="32000"/>
                  </a:lnTo>
                  <a:cubicBezTo>
                    <a:pt x="25891" y="32143"/>
                    <a:pt x="25747" y="32143"/>
                    <a:pt x="25615" y="32143"/>
                  </a:cubicBezTo>
                  <a:lnTo>
                    <a:pt x="16658" y="32143"/>
                  </a:lnTo>
                  <a:cubicBezTo>
                    <a:pt x="16658" y="32143"/>
                    <a:pt x="16526" y="32143"/>
                    <a:pt x="16526" y="32000"/>
                  </a:cubicBezTo>
                  <a:lnTo>
                    <a:pt x="16526" y="23054"/>
                  </a:lnTo>
                  <a:cubicBezTo>
                    <a:pt x="16526" y="22911"/>
                    <a:pt x="16526" y="22911"/>
                    <a:pt x="16658" y="22778"/>
                  </a:cubicBezTo>
                  <a:lnTo>
                    <a:pt x="16802" y="22635"/>
                  </a:lnTo>
                  <a:close/>
                  <a:moveTo>
                    <a:pt x="25891" y="33244"/>
                  </a:moveTo>
                  <a:cubicBezTo>
                    <a:pt x="25891" y="33377"/>
                    <a:pt x="26023" y="33520"/>
                    <a:pt x="26023" y="33652"/>
                  </a:cubicBezTo>
                  <a:lnTo>
                    <a:pt x="26023" y="38059"/>
                  </a:lnTo>
                  <a:cubicBezTo>
                    <a:pt x="26023" y="38059"/>
                    <a:pt x="26023" y="38202"/>
                    <a:pt x="25891" y="38334"/>
                  </a:cubicBezTo>
                  <a:lnTo>
                    <a:pt x="1102" y="38334"/>
                  </a:lnTo>
                  <a:lnTo>
                    <a:pt x="1102" y="38059"/>
                  </a:lnTo>
                  <a:cubicBezTo>
                    <a:pt x="959" y="36550"/>
                    <a:pt x="1102" y="35029"/>
                    <a:pt x="1102" y="33520"/>
                  </a:cubicBezTo>
                  <a:lnTo>
                    <a:pt x="1102" y="33244"/>
                  </a:lnTo>
                  <a:close/>
                  <a:moveTo>
                    <a:pt x="9497" y="39304"/>
                  </a:moveTo>
                  <a:cubicBezTo>
                    <a:pt x="9640" y="39304"/>
                    <a:pt x="9773" y="39436"/>
                    <a:pt x="9916" y="39436"/>
                  </a:cubicBezTo>
                  <a:lnTo>
                    <a:pt x="9916" y="40538"/>
                  </a:lnTo>
                  <a:lnTo>
                    <a:pt x="9916" y="46873"/>
                  </a:lnTo>
                  <a:cubicBezTo>
                    <a:pt x="9916" y="47423"/>
                    <a:pt x="10048" y="47974"/>
                    <a:pt x="10048" y="48525"/>
                  </a:cubicBezTo>
                  <a:cubicBezTo>
                    <a:pt x="9916" y="48525"/>
                    <a:pt x="9640" y="48668"/>
                    <a:pt x="9497" y="48668"/>
                  </a:cubicBezTo>
                  <a:lnTo>
                    <a:pt x="1102" y="48668"/>
                  </a:lnTo>
                  <a:cubicBezTo>
                    <a:pt x="959" y="47842"/>
                    <a:pt x="959" y="45088"/>
                    <a:pt x="959" y="40130"/>
                  </a:cubicBezTo>
                  <a:cubicBezTo>
                    <a:pt x="959" y="39855"/>
                    <a:pt x="1102" y="39579"/>
                    <a:pt x="1102" y="39304"/>
                  </a:cubicBezTo>
                  <a:close/>
                  <a:moveTo>
                    <a:pt x="25891" y="39304"/>
                  </a:moveTo>
                  <a:cubicBezTo>
                    <a:pt x="25891" y="39436"/>
                    <a:pt x="26023" y="39711"/>
                    <a:pt x="26023" y="39855"/>
                  </a:cubicBezTo>
                  <a:lnTo>
                    <a:pt x="26023" y="48117"/>
                  </a:lnTo>
                  <a:cubicBezTo>
                    <a:pt x="26023" y="48250"/>
                    <a:pt x="26023" y="48393"/>
                    <a:pt x="25891" y="48393"/>
                  </a:cubicBezTo>
                  <a:lnTo>
                    <a:pt x="25891" y="48525"/>
                  </a:lnTo>
                  <a:lnTo>
                    <a:pt x="25747" y="48525"/>
                  </a:lnTo>
                  <a:cubicBezTo>
                    <a:pt x="20790" y="48525"/>
                    <a:pt x="15975" y="48668"/>
                    <a:pt x="11018" y="48668"/>
                  </a:cubicBezTo>
                  <a:cubicBezTo>
                    <a:pt x="11018" y="48668"/>
                    <a:pt x="10874" y="48525"/>
                    <a:pt x="10742" y="48525"/>
                  </a:cubicBezTo>
                  <a:cubicBezTo>
                    <a:pt x="10742" y="47567"/>
                    <a:pt x="10874" y="46740"/>
                    <a:pt x="10874" y="45914"/>
                  </a:cubicBezTo>
                  <a:cubicBezTo>
                    <a:pt x="10874" y="44118"/>
                    <a:pt x="10742" y="42334"/>
                    <a:pt x="10742" y="40538"/>
                  </a:cubicBezTo>
                  <a:cubicBezTo>
                    <a:pt x="10742" y="40262"/>
                    <a:pt x="10742" y="39855"/>
                    <a:pt x="10874" y="39436"/>
                  </a:cubicBezTo>
                  <a:cubicBezTo>
                    <a:pt x="11150" y="39436"/>
                    <a:pt x="11425" y="39304"/>
                    <a:pt x="11844" y="39304"/>
                  </a:cubicBezTo>
                  <a:close/>
                  <a:moveTo>
                    <a:pt x="25891" y="49627"/>
                  </a:moveTo>
                  <a:cubicBezTo>
                    <a:pt x="26023" y="50453"/>
                    <a:pt x="26023" y="52656"/>
                    <a:pt x="25891" y="53626"/>
                  </a:cubicBezTo>
                  <a:cubicBezTo>
                    <a:pt x="25747" y="53626"/>
                    <a:pt x="25615" y="53758"/>
                    <a:pt x="25340" y="53758"/>
                  </a:cubicBezTo>
                  <a:lnTo>
                    <a:pt x="1234" y="53758"/>
                  </a:lnTo>
                  <a:cubicBezTo>
                    <a:pt x="959" y="53075"/>
                    <a:pt x="959" y="50596"/>
                    <a:pt x="1102" y="49627"/>
                  </a:cubicBezTo>
                  <a:close/>
                  <a:moveTo>
                    <a:pt x="23959" y="54653"/>
                  </a:moveTo>
                  <a:cubicBezTo>
                    <a:pt x="24682" y="54653"/>
                    <a:pt x="25406" y="54722"/>
                    <a:pt x="25891" y="54860"/>
                  </a:cubicBezTo>
                  <a:cubicBezTo>
                    <a:pt x="26023" y="55003"/>
                    <a:pt x="26023" y="55135"/>
                    <a:pt x="26023" y="55279"/>
                  </a:cubicBezTo>
                  <a:lnTo>
                    <a:pt x="26023" y="63949"/>
                  </a:lnTo>
                  <a:cubicBezTo>
                    <a:pt x="26023" y="64092"/>
                    <a:pt x="25891" y="64224"/>
                    <a:pt x="25891" y="64224"/>
                  </a:cubicBezTo>
                  <a:cubicBezTo>
                    <a:pt x="25398" y="64326"/>
                    <a:pt x="24218" y="64422"/>
                    <a:pt x="23180" y="64422"/>
                  </a:cubicBezTo>
                  <a:cubicBezTo>
                    <a:pt x="22755" y="64422"/>
                    <a:pt x="22355" y="64406"/>
                    <a:pt x="22035" y="64368"/>
                  </a:cubicBezTo>
                  <a:cubicBezTo>
                    <a:pt x="21891" y="63541"/>
                    <a:pt x="22035" y="62715"/>
                    <a:pt x="22035" y="62021"/>
                  </a:cubicBezTo>
                  <a:lnTo>
                    <a:pt x="22035" y="59542"/>
                  </a:lnTo>
                  <a:lnTo>
                    <a:pt x="22035" y="57207"/>
                  </a:lnTo>
                  <a:lnTo>
                    <a:pt x="22035" y="54860"/>
                  </a:lnTo>
                  <a:cubicBezTo>
                    <a:pt x="22514" y="54722"/>
                    <a:pt x="23236" y="54653"/>
                    <a:pt x="23959" y="54653"/>
                  </a:cubicBezTo>
                  <a:close/>
                  <a:moveTo>
                    <a:pt x="20933" y="54728"/>
                  </a:moveTo>
                  <a:cubicBezTo>
                    <a:pt x="20933" y="54728"/>
                    <a:pt x="21065" y="54728"/>
                    <a:pt x="21065" y="54860"/>
                  </a:cubicBezTo>
                  <a:cubicBezTo>
                    <a:pt x="21065" y="54860"/>
                    <a:pt x="21208" y="55003"/>
                    <a:pt x="21208" y="55135"/>
                  </a:cubicBezTo>
                  <a:lnTo>
                    <a:pt x="21208" y="64224"/>
                  </a:lnTo>
                  <a:cubicBezTo>
                    <a:pt x="20995" y="64365"/>
                    <a:pt x="20784" y="64399"/>
                    <a:pt x="20592" y="64399"/>
                  </a:cubicBezTo>
                  <a:cubicBezTo>
                    <a:pt x="20408" y="64399"/>
                    <a:pt x="20242" y="64368"/>
                    <a:pt x="20107" y="64368"/>
                  </a:cubicBezTo>
                  <a:lnTo>
                    <a:pt x="8539" y="64368"/>
                  </a:lnTo>
                  <a:cubicBezTo>
                    <a:pt x="6192" y="64368"/>
                    <a:pt x="3989" y="64368"/>
                    <a:pt x="1653" y="64500"/>
                  </a:cubicBezTo>
                  <a:lnTo>
                    <a:pt x="1102" y="64500"/>
                  </a:lnTo>
                  <a:cubicBezTo>
                    <a:pt x="1102" y="64224"/>
                    <a:pt x="959" y="64092"/>
                    <a:pt x="959" y="63949"/>
                  </a:cubicBezTo>
                  <a:lnTo>
                    <a:pt x="959" y="55135"/>
                  </a:lnTo>
                  <a:cubicBezTo>
                    <a:pt x="959" y="55003"/>
                    <a:pt x="1102" y="54860"/>
                    <a:pt x="1102" y="54860"/>
                  </a:cubicBezTo>
                  <a:cubicBezTo>
                    <a:pt x="1102" y="54728"/>
                    <a:pt x="1102" y="54728"/>
                    <a:pt x="1234" y="54728"/>
                  </a:cubicBezTo>
                  <a:close/>
                  <a:moveTo>
                    <a:pt x="1510" y="65326"/>
                  </a:moveTo>
                  <a:cubicBezTo>
                    <a:pt x="9640" y="65469"/>
                    <a:pt x="17760" y="65469"/>
                    <a:pt x="25891" y="65469"/>
                  </a:cubicBezTo>
                  <a:cubicBezTo>
                    <a:pt x="26023" y="66428"/>
                    <a:pt x="26023" y="69050"/>
                    <a:pt x="25891" y="70008"/>
                  </a:cubicBezTo>
                  <a:lnTo>
                    <a:pt x="1102" y="70008"/>
                  </a:lnTo>
                  <a:cubicBezTo>
                    <a:pt x="827" y="69182"/>
                    <a:pt x="959" y="68499"/>
                    <a:pt x="959" y="67673"/>
                  </a:cubicBezTo>
                  <a:cubicBezTo>
                    <a:pt x="959" y="66979"/>
                    <a:pt x="959" y="66152"/>
                    <a:pt x="1102" y="65601"/>
                  </a:cubicBezTo>
                  <a:cubicBezTo>
                    <a:pt x="1102" y="65469"/>
                    <a:pt x="1102" y="65469"/>
                    <a:pt x="1234" y="65469"/>
                  </a:cubicBezTo>
                  <a:lnTo>
                    <a:pt x="1234" y="65326"/>
                  </a:lnTo>
                  <a:close/>
                  <a:moveTo>
                    <a:pt x="17288" y="70941"/>
                  </a:moveTo>
                  <a:cubicBezTo>
                    <a:pt x="17445" y="70941"/>
                    <a:pt x="17620" y="70978"/>
                    <a:pt x="17760" y="70978"/>
                  </a:cubicBezTo>
                  <a:lnTo>
                    <a:pt x="25891" y="70978"/>
                  </a:lnTo>
                  <a:cubicBezTo>
                    <a:pt x="25891" y="71110"/>
                    <a:pt x="26023" y="71253"/>
                    <a:pt x="26023" y="71385"/>
                  </a:cubicBezTo>
                  <a:lnTo>
                    <a:pt x="26023" y="80618"/>
                  </a:lnTo>
                  <a:cubicBezTo>
                    <a:pt x="25406" y="80684"/>
                    <a:pt x="23340" y="80717"/>
                    <a:pt x="21309" y="80717"/>
                  </a:cubicBezTo>
                  <a:cubicBezTo>
                    <a:pt x="19278" y="80717"/>
                    <a:pt x="17281" y="80684"/>
                    <a:pt x="16802" y="80618"/>
                  </a:cubicBezTo>
                  <a:cubicBezTo>
                    <a:pt x="16658" y="79791"/>
                    <a:pt x="16802" y="71936"/>
                    <a:pt x="16934" y="71110"/>
                  </a:cubicBezTo>
                  <a:cubicBezTo>
                    <a:pt x="17004" y="70975"/>
                    <a:pt x="17138" y="70941"/>
                    <a:pt x="17288" y="70941"/>
                  </a:cubicBezTo>
                  <a:close/>
                  <a:moveTo>
                    <a:pt x="1929" y="70835"/>
                  </a:moveTo>
                  <a:cubicBezTo>
                    <a:pt x="6611" y="70978"/>
                    <a:pt x="11150" y="70978"/>
                    <a:pt x="15832" y="70978"/>
                  </a:cubicBezTo>
                  <a:cubicBezTo>
                    <a:pt x="15832" y="71253"/>
                    <a:pt x="15975" y="71529"/>
                    <a:pt x="15975" y="71804"/>
                  </a:cubicBezTo>
                  <a:lnTo>
                    <a:pt x="15975" y="80342"/>
                  </a:lnTo>
                  <a:lnTo>
                    <a:pt x="15975" y="80618"/>
                  </a:lnTo>
                  <a:cubicBezTo>
                    <a:pt x="15557" y="80750"/>
                    <a:pt x="15281" y="80750"/>
                    <a:pt x="14874" y="80750"/>
                  </a:cubicBezTo>
                  <a:lnTo>
                    <a:pt x="1102" y="80750"/>
                  </a:lnTo>
                  <a:cubicBezTo>
                    <a:pt x="959" y="80474"/>
                    <a:pt x="959" y="80342"/>
                    <a:pt x="959" y="80199"/>
                  </a:cubicBezTo>
                  <a:cubicBezTo>
                    <a:pt x="959" y="77863"/>
                    <a:pt x="959" y="71804"/>
                    <a:pt x="1102" y="70835"/>
                  </a:cubicBezTo>
                  <a:close/>
                  <a:moveTo>
                    <a:pt x="7967" y="87120"/>
                  </a:moveTo>
                  <a:cubicBezTo>
                    <a:pt x="8845" y="87120"/>
                    <a:pt x="9773" y="87156"/>
                    <a:pt x="10324" y="87228"/>
                  </a:cubicBezTo>
                  <a:cubicBezTo>
                    <a:pt x="10467" y="87911"/>
                    <a:pt x="10467" y="89156"/>
                    <a:pt x="10324" y="90114"/>
                  </a:cubicBezTo>
                  <a:cubicBezTo>
                    <a:pt x="9982" y="90186"/>
                    <a:pt x="9087" y="90222"/>
                    <a:pt x="8174" y="90222"/>
                  </a:cubicBezTo>
                  <a:cubicBezTo>
                    <a:pt x="7261" y="90222"/>
                    <a:pt x="6330" y="90186"/>
                    <a:pt x="5917" y="90114"/>
                  </a:cubicBezTo>
                  <a:cubicBezTo>
                    <a:pt x="5785" y="89288"/>
                    <a:pt x="5785" y="88054"/>
                    <a:pt x="5917" y="87228"/>
                  </a:cubicBezTo>
                  <a:cubicBezTo>
                    <a:pt x="6264" y="87156"/>
                    <a:pt x="7090" y="87120"/>
                    <a:pt x="7967" y="87120"/>
                  </a:cubicBezTo>
                  <a:close/>
                  <a:moveTo>
                    <a:pt x="15424" y="87164"/>
                  </a:moveTo>
                  <a:cubicBezTo>
                    <a:pt x="15608" y="87164"/>
                    <a:pt x="15792" y="87180"/>
                    <a:pt x="15975" y="87228"/>
                  </a:cubicBezTo>
                  <a:lnTo>
                    <a:pt x="15975" y="90114"/>
                  </a:lnTo>
                  <a:cubicBezTo>
                    <a:pt x="15562" y="90186"/>
                    <a:pt x="14598" y="90222"/>
                    <a:pt x="13634" y="90222"/>
                  </a:cubicBezTo>
                  <a:cubicBezTo>
                    <a:pt x="12670" y="90222"/>
                    <a:pt x="11706" y="90186"/>
                    <a:pt x="11293" y="90114"/>
                  </a:cubicBezTo>
                  <a:cubicBezTo>
                    <a:pt x="11293" y="89156"/>
                    <a:pt x="11150" y="88186"/>
                    <a:pt x="11293" y="87228"/>
                  </a:cubicBezTo>
                  <a:cubicBezTo>
                    <a:pt x="11477" y="87180"/>
                    <a:pt x="11660" y="87164"/>
                    <a:pt x="11839" y="87164"/>
                  </a:cubicBezTo>
                  <a:cubicBezTo>
                    <a:pt x="12195" y="87164"/>
                    <a:pt x="12531" y="87228"/>
                    <a:pt x="12802" y="87228"/>
                  </a:cubicBezTo>
                  <a:lnTo>
                    <a:pt x="14323" y="87228"/>
                  </a:lnTo>
                  <a:cubicBezTo>
                    <a:pt x="14690" y="87228"/>
                    <a:pt x="15057" y="87164"/>
                    <a:pt x="15424" y="87164"/>
                  </a:cubicBezTo>
                  <a:close/>
                  <a:moveTo>
                    <a:pt x="18968" y="87154"/>
                  </a:moveTo>
                  <a:cubicBezTo>
                    <a:pt x="19862" y="87154"/>
                    <a:pt x="20790" y="87222"/>
                    <a:pt x="21341" y="87360"/>
                  </a:cubicBezTo>
                  <a:lnTo>
                    <a:pt x="21341" y="90114"/>
                  </a:lnTo>
                  <a:cubicBezTo>
                    <a:pt x="20861" y="90186"/>
                    <a:pt x="20035" y="90222"/>
                    <a:pt x="19191" y="90222"/>
                  </a:cubicBezTo>
                  <a:cubicBezTo>
                    <a:pt x="18347" y="90222"/>
                    <a:pt x="17485" y="90186"/>
                    <a:pt x="16934" y="90114"/>
                  </a:cubicBezTo>
                  <a:cubicBezTo>
                    <a:pt x="16802" y="89156"/>
                    <a:pt x="16934" y="88330"/>
                    <a:pt x="16802" y="87360"/>
                  </a:cubicBezTo>
                  <a:cubicBezTo>
                    <a:pt x="17215" y="87222"/>
                    <a:pt x="18074" y="87154"/>
                    <a:pt x="18968" y="87154"/>
                  </a:cubicBezTo>
                  <a:close/>
                  <a:moveTo>
                    <a:pt x="1234" y="81719"/>
                  </a:moveTo>
                  <a:cubicBezTo>
                    <a:pt x="9497" y="81719"/>
                    <a:pt x="17628" y="81852"/>
                    <a:pt x="25891" y="81852"/>
                  </a:cubicBezTo>
                  <a:cubicBezTo>
                    <a:pt x="25891" y="81995"/>
                    <a:pt x="26023" y="82127"/>
                    <a:pt x="26023" y="82270"/>
                  </a:cubicBezTo>
                  <a:lnTo>
                    <a:pt x="26023" y="89564"/>
                  </a:lnTo>
                  <a:cubicBezTo>
                    <a:pt x="26023" y="89707"/>
                    <a:pt x="26023" y="89839"/>
                    <a:pt x="25891" y="90114"/>
                  </a:cubicBezTo>
                  <a:cubicBezTo>
                    <a:pt x="25544" y="90186"/>
                    <a:pt x="24924" y="90222"/>
                    <a:pt x="24253" y="90222"/>
                  </a:cubicBezTo>
                  <a:cubicBezTo>
                    <a:pt x="23583" y="90222"/>
                    <a:pt x="22861" y="90186"/>
                    <a:pt x="22310" y="90114"/>
                  </a:cubicBezTo>
                  <a:cubicBezTo>
                    <a:pt x="22310" y="89982"/>
                    <a:pt x="22167" y="89707"/>
                    <a:pt x="22167" y="89564"/>
                  </a:cubicBezTo>
                  <a:lnTo>
                    <a:pt x="22167" y="87779"/>
                  </a:lnTo>
                  <a:lnTo>
                    <a:pt x="22167" y="87085"/>
                  </a:lnTo>
                  <a:cubicBezTo>
                    <a:pt x="22035" y="86677"/>
                    <a:pt x="21891" y="86402"/>
                    <a:pt x="21484" y="86402"/>
                  </a:cubicBezTo>
                  <a:cubicBezTo>
                    <a:pt x="21208" y="86258"/>
                    <a:pt x="20790" y="86258"/>
                    <a:pt x="20514" y="86258"/>
                  </a:cubicBezTo>
                  <a:cubicBezTo>
                    <a:pt x="16108" y="86258"/>
                    <a:pt x="11568" y="86258"/>
                    <a:pt x="7018" y="86402"/>
                  </a:cubicBezTo>
                  <a:lnTo>
                    <a:pt x="5917" y="86402"/>
                  </a:lnTo>
                  <a:cubicBezTo>
                    <a:pt x="5234" y="86402"/>
                    <a:pt x="5090" y="86534"/>
                    <a:pt x="5090" y="87228"/>
                  </a:cubicBezTo>
                  <a:cubicBezTo>
                    <a:pt x="5090" y="87779"/>
                    <a:pt x="5090" y="88462"/>
                    <a:pt x="4958" y="89013"/>
                  </a:cubicBezTo>
                  <a:lnTo>
                    <a:pt x="4958" y="90114"/>
                  </a:lnTo>
                  <a:cubicBezTo>
                    <a:pt x="4545" y="90186"/>
                    <a:pt x="3752" y="90222"/>
                    <a:pt x="2959" y="90222"/>
                  </a:cubicBezTo>
                  <a:cubicBezTo>
                    <a:pt x="2165" y="90222"/>
                    <a:pt x="1372" y="90186"/>
                    <a:pt x="959" y="90114"/>
                  </a:cubicBezTo>
                  <a:cubicBezTo>
                    <a:pt x="827" y="89431"/>
                    <a:pt x="959" y="88737"/>
                    <a:pt x="959" y="88054"/>
                  </a:cubicBezTo>
                  <a:lnTo>
                    <a:pt x="959" y="85983"/>
                  </a:lnTo>
                  <a:lnTo>
                    <a:pt x="959" y="83923"/>
                  </a:lnTo>
                  <a:lnTo>
                    <a:pt x="959" y="81852"/>
                  </a:lnTo>
                  <a:cubicBezTo>
                    <a:pt x="1102" y="81852"/>
                    <a:pt x="1234" y="81719"/>
                    <a:pt x="1234" y="81719"/>
                  </a:cubicBezTo>
                  <a:close/>
                  <a:moveTo>
                    <a:pt x="426" y="1"/>
                  </a:moveTo>
                  <a:cubicBezTo>
                    <a:pt x="206" y="1"/>
                    <a:pt x="100" y="154"/>
                    <a:pt x="1" y="469"/>
                  </a:cubicBezTo>
                  <a:lnTo>
                    <a:pt x="1" y="1295"/>
                  </a:lnTo>
                  <a:lnTo>
                    <a:pt x="1" y="3774"/>
                  </a:lnTo>
                  <a:lnTo>
                    <a:pt x="1" y="73038"/>
                  </a:lnTo>
                  <a:lnTo>
                    <a:pt x="1" y="87779"/>
                  </a:lnTo>
                  <a:cubicBezTo>
                    <a:pt x="1" y="88880"/>
                    <a:pt x="133" y="89839"/>
                    <a:pt x="133" y="90941"/>
                  </a:cubicBezTo>
                  <a:cubicBezTo>
                    <a:pt x="408" y="91084"/>
                    <a:pt x="684" y="91084"/>
                    <a:pt x="827" y="91084"/>
                  </a:cubicBezTo>
                  <a:lnTo>
                    <a:pt x="2479" y="91084"/>
                  </a:lnTo>
                  <a:cubicBezTo>
                    <a:pt x="10324" y="91216"/>
                    <a:pt x="18036" y="91216"/>
                    <a:pt x="25747" y="91216"/>
                  </a:cubicBezTo>
                  <a:cubicBezTo>
                    <a:pt x="26992" y="91216"/>
                    <a:pt x="27125" y="90941"/>
                    <a:pt x="27125" y="89707"/>
                  </a:cubicBezTo>
                  <a:cubicBezTo>
                    <a:pt x="27268" y="87779"/>
                    <a:pt x="27268" y="85983"/>
                    <a:pt x="27268" y="84055"/>
                  </a:cubicBezTo>
                  <a:lnTo>
                    <a:pt x="27268" y="41915"/>
                  </a:lnTo>
                  <a:cubicBezTo>
                    <a:pt x="27125" y="29113"/>
                    <a:pt x="27125" y="16300"/>
                    <a:pt x="27125" y="3499"/>
                  </a:cubicBezTo>
                  <a:cubicBezTo>
                    <a:pt x="27125" y="2529"/>
                    <a:pt x="27125" y="1703"/>
                    <a:pt x="26992" y="744"/>
                  </a:cubicBezTo>
                  <a:cubicBezTo>
                    <a:pt x="26992" y="601"/>
                    <a:pt x="26849" y="326"/>
                    <a:pt x="26849" y="50"/>
                  </a:cubicBezTo>
                  <a:lnTo>
                    <a:pt x="4264" y="50"/>
                  </a:lnTo>
                  <a:cubicBezTo>
                    <a:pt x="3306" y="50"/>
                    <a:pt x="2336" y="50"/>
                    <a:pt x="1378" y="193"/>
                  </a:cubicBezTo>
                  <a:cubicBezTo>
                    <a:pt x="1102" y="193"/>
                    <a:pt x="959" y="50"/>
                    <a:pt x="684" y="50"/>
                  </a:cubicBezTo>
                  <a:cubicBezTo>
                    <a:pt x="583" y="17"/>
                    <a:pt x="498" y="1"/>
                    <a:pt x="4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5753550" y="4154725"/>
              <a:ext cx="506250" cy="244325"/>
            </a:xfrm>
            <a:custGeom>
              <a:rect b="b" l="l" r="r" t="t"/>
              <a:pathLst>
                <a:path extrusionOk="0" h="9773" w="20250">
                  <a:moveTo>
                    <a:pt x="275" y="1"/>
                  </a:moveTo>
                  <a:cubicBezTo>
                    <a:pt x="143" y="1"/>
                    <a:pt x="143" y="1"/>
                    <a:pt x="143" y="133"/>
                  </a:cubicBezTo>
                  <a:cubicBezTo>
                    <a:pt x="143" y="133"/>
                    <a:pt x="0" y="276"/>
                    <a:pt x="0" y="408"/>
                  </a:cubicBezTo>
                  <a:lnTo>
                    <a:pt x="0" y="9222"/>
                  </a:lnTo>
                  <a:cubicBezTo>
                    <a:pt x="0" y="9365"/>
                    <a:pt x="143" y="9497"/>
                    <a:pt x="143" y="9773"/>
                  </a:cubicBezTo>
                  <a:lnTo>
                    <a:pt x="694" y="9773"/>
                  </a:lnTo>
                  <a:cubicBezTo>
                    <a:pt x="3030" y="9641"/>
                    <a:pt x="5233" y="9641"/>
                    <a:pt x="7580" y="9641"/>
                  </a:cubicBezTo>
                  <a:lnTo>
                    <a:pt x="19148" y="9641"/>
                  </a:lnTo>
                  <a:cubicBezTo>
                    <a:pt x="19283" y="9641"/>
                    <a:pt x="19449" y="9672"/>
                    <a:pt x="19633" y="9672"/>
                  </a:cubicBezTo>
                  <a:cubicBezTo>
                    <a:pt x="19825" y="9672"/>
                    <a:pt x="20036" y="9638"/>
                    <a:pt x="20249" y="9497"/>
                  </a:cubicBezTo>
                  <a:lnTo>
                    <a:pt x="20249" y="408"/>
                  </a:lnTo>
                  <a:cubicBezTo>
                    <a:pt x="20249" y="276"/>
                    <a:pt x="20106" y="133"/>
                    <a:pt x="20106" y="133"/>
                  </a:cubicBezTo>
                  <a:cubicBezTo>
                    <a:pt x="20106" y="1"/>
                    <a:pt x="19974" y="1"/>
                    <a:pt x="1997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5881050" y="2953050"/>
              <a:ext cx="502700" cy="223950"/>
            </a:xfrm>
            <a:custGeom>
              <a:rect b="b" l="l" r="r" t="t"/>
              <a:pathLst>
                <a:path extrusionOk="0" h="8958" w="20108">
                  <a:moveTo>
                    <a:pt x="133" y="0"/>
                  </a:moveTo>
                  <a:cubicBezTo>
                    <a:pt x="133" y="276"/>
                    <a:pt x="1" y="419"/>
                    <a:pt x="1" y="551"/>
                  </a:cubicBezTo>
                  <a:lnTo>
                    <a:pt x="1" y="8539"/>
                  </a:lnTo>
                  <a:cubicBezTo>
                    <a:pt x="1" y="8682"/>
                    <a:pt x="133" y="8682"/>
                    <a:pt x="133" y="8814"/>
                  </a:cubicBezTo>
                  <a:cubicBezTo>
                    <a:pt x="409" y="8814"/>
                    <a:pt x="827" y="8957"/>
                    <a:pt x="1103" y="8957"/>
                  </a:cubicBezTo>
                  <a:lnTo>
                    <a:pt x="19413" y="8957"/>
                  </a:lnTo>
                  <a:cubicBezTo>
                    <a:pt x="19556" y="8957"/>
                    <a:pt x="19832" y="8814"/>
                    <a:pt x="19964" y="8814"/>
                  </a:cubicBezTo>
                  <a:cubicBezTo>
                    <a:pt x="19964" y="8682"/>
                    <a:pt x="20107" y="8539"/>
                    <a:pt x="20107" y="8539"/>
                  </a:cubicBezTo>
                  <a:lnTo>
                    <a:pt x="20107" y="419"/>
                  </a:lnTo>
                  <a:cubicBezTo>
                    <a:pt x="20107" y="419"/>
                    <a:pt x="19964" y="276"/>
                    <a:pt x="199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5753550" y="4557400"/>
              <a:ext cx="375425" cy="247900"/>
            </a:xfrm>
            <a:custGeom>
              <a:rect b="b" l="l" r="r" t="t"/>
              <a:pathLst>
                <a:path extrusionOk="0" h="9916" w="15017">
                  <a:moveTo>
                    <a:pt x="143" y="1"/>
                  </a:moveTo>
                  <a:cubicBezTo>
                    <a:pt x="0" y="970"/>
                    <a:pt x="0" y="7029"/>
                    <a:pt x="0" y="9365"/>
                  </a:cubicBezTo>
                  <a:cubicBezTo>
                    <a:pt x="0" y="9508"/>
                    <a:pt x="0" y="9640"/>
                    <a:pt x="143" y="9916"/>
                  </a:cubicBezTo>
                  <a:lnTo>
                    <a:pt x="13915" y="9916"/>
                  </a:lnTo>
                  <a:cubicBezTo>
                    <a:pt x="14322" y="9916"/>
                    <a:pt x="14598" y="9916"/>
                    <a:pt x="15016" y="9784"/>
                  </a:cubicBezTo>
                  <a:lnTo>
                    <a:pt x="15016" y="9508"/>
                  </a:lnTo>
                  <a:lnTo>
                    <a:pt x="15016" y="970"/>
                  </a:lnTo>
                  <a:cubicBezTo>
                    <a:pt x="15016" y="695"/>
                    <a:pt x="14873" y="419"/>
                    <a:pt x="14873" y="144"/>
                  </a:cubicBezTo>
                  <a:cubicBezTo>
                    <a:pt x="10191" y="144"/>
                    <a:pt x="5652" y="144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5750225" y="4829525"/>
              <a:ext cx="629925" cy="212575"/>
            </a:xfrm>
            <a:custGeom>
              <a:rect b="b" l="l" r="r" t="t"/>
              <a:pathLst>
                <a:path extrusionOk="0" h="8503" w="25197">
                  <a:moveTo>
                    <a:pt x="408" y="0"/>
                  </a:moveTo>
                  <a:cubicBezTo>
                    <a:pt x="408" y="0"/>
                    <a:pt x="276" y="133"/>
                    <a:pt x="133" y="133"/>
                  </a:cubicBezTo>
                  <a:lnTo>
                    <a:pt x="133" y="2204"/>
                  </a:lnTo>
                  <a:lnTo>
                    <a:pt x="133" y="4264"/>
                  </a:lnTo>
                  <a:lnTo>
                    <a:pt x="133" y="6335"/>
                  </a:lnTo>
                  <a:cubicBezTo>
                    <a:pt x="133" y="7018"/>
                    <a:pt x="1" y="7712"/>
                    <a:pt x="133" y="8395"/>
                  </a:cubicBezTo>
                  <a:cubicBezTo>
                    <a:pt x="546" y="8467"/>
                    <a:pt x="1339" y="8503"/>
                    <a:pt x="2133" y="8503"/>
                  </a:cubicBezTo>
                  <a:cubicBezTo>
                    <a:pt x="2926" y="8503"/>
                    <a:pt x="3719" y="8467"/>
                    <a:pt x="4132" y="8395"/>
                  </a:cubicBezTo>
                  <a:lnTo>
                    <a:pt x="4132" y="7294"/>
                  </a:lnTo>
                  <a:cubicBezTo>
                    <a:pt x="4264" y="6743"/>
                    <a:pt x="4264" y="6060"/>
                    <a:pt x="4264" y="5509"/>
                  </a:cubicBezTo>
                  <a:cubicBezTo>
                    <a:pt x="4264" y="4815"/>
                    <a:pt x="4408" y="4683"/>
                    <a:pt x="5091" y="4683"/>
                  </a:cubicBezTo>
                  <a:lnTo>
                    <a:pt x="6192" y="4683"/>
                  </a:lnTo>
                  <a:cubicBezTo>
                    <a:pt x="10742" y="4539"/>
                    <a:pt x="15282" y="4539"/>
                    <a:pt x="19688" y="4539"/>
                  </a:cubicBezTo>
                  <a:cubicBezTo>
                    <a:pt x="19964" y="4539"/>
                    <a:pt x="20382" y="4539"/>
                    <a:pt x="20658" y="4683"/>
                  </a:cubicBezTo>
                  <a:cubicBezTo>
                    <a:pt x="21065" y="4683"/>
                    <a:pt x="21209" y="4958"/>
                    <a:pt x="21341" y="5366"/>
                  </a:cubicBezTo>
                  <a:lnTo>
                    <a:pt x="21341" y="6060"/>
                  </a:lnTo>
                  <a:lnTo>
                    <a:pt x="21341" y="7845"/>
                  </a:lnTo>
                  <a:cubicBezTo>
                    <a:pt x="21341" y="7988"/>
                    <a:pt x="21484" y="8263"/>
                    <a:pt x="21484" y="8395"/>
                  </a:cubicBezTo>
                  <a:cubicBezTo>
                    <a:pt x="22035" y="8467"/>
                    <a:pt x="22757" y="8503"/>
                    <a:pt x="23427" y="8503"/>
                  </a:cubicBezTo>
                  <a:cubicBezTo>
                    <a:pt x="24098" y="8503"/>
                    <a:pt x="24718" y="8467"/>
                    <a:pt x="25065" y="8395"/>
                  </a:cubicBezTo>
                  <a:cubicBezTo>
                    <a:pt x="25197" y="8120"/>
                    <a:pt x="25197" y="7988"/>
                    <a:pt x="25197" y="7845"/>
                  </a:cubicBezTo>
                  <a:lnTo>
                    <a:pt x="25197" y="551"/>
                  </a:lnTo>
                  <a:cubicBezTo>
                    <a:pt x="25197" y="408"/>
                    <a:pt x="25065" y="276"/>
                    <a:pt x="25065" y="133"/>
                  </a:cubicBezTo>
                  <a:cubicBezTo>
                    <a:pt x="16802" y="133"/>
                    <a:pt x="8671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5753550" y="3352425"/>
              <a:ext cx="368525" cy="237700"/>
            </a:xfrm>
            <a:custGeom>
              <a:rect b="b" l="l" r="r" t="t"/>
              <a:pathLst>
                <a:path extrusionOk="0" h="9508" w="14741">
                  <a:moveTo>
                    <a:pt x="143" y="0"/>
                  </a:moveTo>
                  <a:cubicBezTo>
                    <a:pt x="0" y="276"/>
                    <a:pt x="0" y="276"/>
                    <a:pt x="0" y="419"/>
                  </a:cubicBezTo>
                  <a:lnTo>
                    <a:pt x="0" y="9089"/>
                  </a:lnTo>
                  <a:cubicBezTo>
                    <a:pt x="0" y="9232"/>
                    <a:pt x="143" y="9365"/>
                    <a:pt x="143" y="9508"/>
                  </a:cubicBezTo>
                  <a:lnTo>
                    <a:pt x="14465" y="9508"/>
                  </a:lnTo>
                  <a:cubicBezTo>
                    <a:pt x="14465" y="9508"/>
                    <a:pt x="14598" y="9508"/>
                    <a:pt x="14741" y="9365"/>
                  </a:cubicBezTo>
                  <a:lnTo>
                    <a:pt x="14741" y="9089"/>
                  </a:lnTo>
                  <a:cubicBezTo>
                    <a:pt x="14741" y="7580"/>
                    <a:pt x="14598" y="5927"/>
                    <a:pt x="14598" y="4407"/>
                  </a:cubicBezTo>
                  <a:cubicBezTo>
                    <a:pt x="14598" y="3305"/>
                    <a:pt x="14741" y="2071"/>
                    <a:pt x="14741" y="826"/>
                  </a:cubicBezTo>
                  <a:cubicBezTo>
                    <a:pt x="14741" y="551"/>
                    <a:pt x="14741" y="276"/>
                    <a:pt x="1446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998125" y="3769125"/>
              <a:ext cx="382025" cy="234150"/>
            </a:xfrm>
            <a:custGeom>
              <a:rect b="b" l="l" r="r" t="t"/>
              <a:pathLst>
                <a:path extrusionOk="0" h="9366" w="15281">
                  <a:moveTo>
                    <a:pt x="1102" y="1"/>
                  </a:moveTo>
                  <a:cubicBezTo>
                    <a:pt x="683" y="1"/>
                    <a:pt x="408" y="133"/>
                    <a:pt x="132" y="133"/>
                  </a:cubicBezTo>
                  <a:cubicBezTo>
                    <a:pt x="0" y="552"/>
                    <a:pt x="0" y="959"/>
                    <a:pt x="0" y="1235"/>
                  </a:cubicBezTo>
                  <a:cubicBezTo>
                    <a:pt x="0" y="3031"/>
                    <a:pt x="132" y="4815"/>
                    <a:pt x="132" y="6611"/>
                  </a:cubicBezTo>
                  <a:cubicBezTo>
                    <a:pt x="132" y="7437"/>
                    <a:pt x="0" y="8264"/>
                    <a:pt x="0" y="9222"/>
                  </a:cubicBezTo>
                  <a:cubicBezTo>
                    <a:pt x="132" y="9222"/>
                    <a:pt x="276" y="9365"/>
                    <a:pt x="276" y="9365"/>
                  </a:cubicBezTo>
                  <a:cubicBezTo>
                    <a:pt x="5233" y="9365"/>
                    <a:pt x="10048" y="9222"/>
                    <a:pt x="15005" y="9222"/>
                  </a:cubicBezTo>
                  <a:lnTo>
                    <a:pt x="15149" y="9222"/>
                  </a:lnTo>
                  <a:lnTo>
                    <a:pt x="15149" y="9090"/>
                  </a:lnTo>
                  <a:cubicBezTo>
                    <a:pt x="15281" y="9090"/>
                    <a:pt x="15281" y="8947"/>
                    <a:pt x="15281" y="8814"/>
                  </a:cubicBezTo>
                  <a:lnTo>
                    <a:pt x="15281" y="552"/>
                  </a:lnTo>
                  <a:cubicBezTo>
                    <a:pt x="15281" y="408"/>
                    <a:pt x="15149" y="133"/>
                    <a:pt x="1514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5753550" y="3617650"/>
              <a:ext cx="626600" cy="127275"/>
            </a:xfrm>
            <a:custGeom>
              <a:rect b="b" l="l" r="r" t="t"/>
              <a:pathLst>
                <a:path extrusionOk="0" h="5091" w="25064">
                  <a:moveTo>
                    <a:pt x="143" y="0"/>
                  </a:moveTo>
                  <a:lnTo>
                    <a:pt x="143" y="276"/>
                  </a:lnTo>
                  <a:cubicBezTo>
                    <a:pt x="143" y="1785"/>
                    <a:pt x="0" y="3306"/>
                    <a:pt x="143" y="4815"/>
                  </a:cubicBezTo>
                  <a:lnTo>
                    <a:pt x="143" y="5090"/>
                  </a:lnTo>
                  <a:lnTo>
                    <a:pt x="24932" y="5090"/>
                  </a:lnTo>
                  <a:cubicBezTo>
                    <a:pt x="25064" y="4958"/>
                    <a:pt x="25064" y="4815"/>
                    <a:pt x="25064" y="4815"/>
                  </a:cubicBezTo>
                  <a:lnTo>
                    <a:pt x="25064" y="408"/>
                  </a:lnTo>
                  <a:cubicBezTo>
                    <a:pt x="25064" y="276"/>
                    <a:pt x="24932" y="133"/>
                    <a:pt x="2493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5750225" y="3200925"/>
              <a:ext cx="633525" cy="127550"/>
            </a:xfrm>
            <a:custGeom>
              <a:rect b="b" l="l" r="r" t="t"/>
              <a:pathLst>
                <a:path extrusionOk="0" h="5102" w="25341">
                  <a:moveTo>
                    <a:pt x="133" y="1"/>
                  </a:moveTo>
                  <a:lnTo>
                    <a:pt x="133" y="2623"/>
                  </a:lnTo>
                  <a:cubicBezTo>
                    <a:pt x="133" y="3449"/>
                    <a:pt x="1" y="4275"/>
                    <a:pt x="276" y="5102"/>
                  </a:cubicBezTo>
                  <a:lnTo>
                    <a:pt x="24514" y="5102"/>
                  </a:lnTo>
                  <a:cubicBezTo>
                    <a:pt x="24646" y="5102"/>
                    <a:pt x="24921" y="4958"/>
                    <a:pt x="25197" y="4958"/>
                  </a:cubicBezTo>
                  <a:cubicBezTo>
                    <a:pt x="25340" y="4132"/>
                    <a:pt x="25340" y="970"/>
                    <a:pt x="2519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5753550" y="2812025"/>
              <a:ext cx="630200" cy="117075"/>
            </a:xfrm>
            <a:custGeom>
              <a:rect b="b" l="l" r="r" t="t"/>
              <a:pathLst>
                <a:path extrusionOk="0" h="4683" w="25208">
                  <a:moveTo>
                    <a:pt x="143" y="1"/>
                  </a:moveTo>
                  <a:cubicBezTo>
                    <a:pt x="0" y="276"/>
                    <a:pt x="0" y="552"/>
                    <a:pt x="0" y="827"/>
                  </a:cubicBezTo>
                  <a:lnTo>
                    <a:pt x="0" y="4540"/>
                  </a:lnTo>
                  <a:cubicBezTo>
                    <a:pt x="143" y="4683"/>
                    <a:pt x="275" y="4683"/>
                    <a:pt x="275" y="4683"/>
                  </a:cubicBezTo>
                  <a:lnTo>
                    <a:pt x="24656" y="4683"/>
                  </a:lnTo>
                  <a:cubicBezTo>
                    <a:pt x="24788" y="4683"/>
                    <a:pt x="24932" y="4540"/>
                    <a:pt x="25064" y="4540"/>
                  </a:cubicBezTo>
                  <a:cubicBezTo>
                    <a:pt x="25207" y="3857"/>
                    <a:pt x="25207" y="827"/>
                    <a:pt x="250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5750225" y="4419700"/>
              <a:ext cx="629925" cy="117075"/>
            </a:xfrm>
            <a:custGeom>
              <a:rect b="b" l="l" r="r" t="t"/>
              <a:pathLst>
                <a:path extrusionOk="0" h="4683" w="25197">
                  <a:moveTo>
                    <a:pt x="408" y="0"/>
                  </a:moveTo>
                  <a:lnTo>
                    <a:pt x="408" y="143"/>
                  </a:lnTo>
                  <a:cubicBezTo>
                    <a:pt x="276" y="143"/>
                    <a:pt x="276" y="143"/>
                    <a:pt x="276" y="275"/>
                  </a:cubicBezTo>
                  <a:cubicBezTo>
                    <a:pt x="133" y="826"/>
                    <a:pt x="133" y="1653"/>
                    <a:pt x="133" y="2347"/>
                  </a:cubicBezTo>
                  <a:cubicBezTo>
                    <a:pt x="133" y="3173"/>
                    <a:pt x="1" y="3856"/>
                    <a:pt x="276" y="4682"/>
                  </a:cubicBezTo>
                  <a:lnTo>
                    <a:pt x="25065" y="4682"/>
                  </a:lnTo>
                  <a:cubicBezTo>
                    <a:pt x="25197" y="3724"/>
                    <a:pt x="25197" y="1102"/>
                    <a:pt x="25065" y="143"/>
                  </a:cubicBezTo>
                  <a:cubicBezTo>
                    <a:pt x="16934" y="143"/>
                    <a:pt x="8814" y="143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753550" y="4027200"/>
              <a:ext cx="626600" cy="103325"/>
            </a:xfrm>
            <a:custGeom>
              <a:rect b="b" l="l" r="r" t="t"/>
              <a:pathLst>
                <a:path extrusionOk="0" h="4133" w="25064">
                  <a:moveTo>
                    <a:pt x="143" y="1"/>
                  </a:moveTo>
                  <a:cubicBezTo>
                    <a:pt x="0" y="970"/>
                    <a:pt x="0" y="3449"/>
                    <a:pt x="275" y="4132"/>
                  </a:cubicBezTo>
                  <a:lnTo>
                    <a:pt x="24381" y="4132"/>
                  </a:lnTo>
                  <a:cubicBezTo>
                    <a:pt x="24656" y="4132"/>
                    <a:pt x="24788" y="4000"/>
                    <a:pt x="24932" y="4000"/>
                  </a:cubicBezTo>
                  <a:cubicBezTo>
                    <a:pt x="25064" y="3030"/>
                    <a:pt x="25064" y="827"/>
                    <a:pt x="24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6142725" y="3352425"/>
              <a:ext cx="237425" cy="237700"/>
            </a:xfrm>
            <a:custGeom>
              <a:rect b="b" l="l" r="r" t="t"/>
              <a:pathLst>
                <a:path extrusionOk="0" h="9508" w="9497">
                  <a:moveTo>
                    <a:pt x="276" y="0"/>
                  </a:moveTo>
                  <a:lnTo>
                    <a:pt x="132" y="143"/>
                  </a:lnTo>
                  <a:cubicBezTo>
                    <a:pt x="0" y="276"/>
                    <a:pt x="0" y="276"/>
                    <a:pt x="0" y="419"/>
                  </a:cubicBezTo>
                  <a:lnTo>
                    <a:pt x="0" y="9365"/>
                  </a:lnTo>
                  <a:cubicBezTo>
                    <a:pt x="0" y="9508"/>
                    <a:pt x="132" y="9508"/>
                    <a:pt x="132" y="9508"/>
                  </a:cubicBezTo>
                  <a:lnTo>
                    <a:pt x="9089" y="9508"/>
                  </a:lnTo>
                  <a:cubicBezTo>
                    <a:pt x="9221" y="9508"/>
                    <a:pt x="9365" y="9508"/>
                    <a:pt x="9497" y="9365"/>
                  </a:cubicBezTo>
                  <a:lnTo>
                    <a:pt x="9497" y="551"/>
                  </a:lnTo>
                  <a:lnTo>
                    <a:pt x="9497" y="143"/>
                  </a:lnTo>
                  <a:cubicBezTo>
                    <a:pt x="9365" y="143"/>
                    <a:pt x="9365" y="0"/>
                    <a:pt x="92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6146025" y="4560050"/>
              <a:ext cx="234125" cy="244425"/>
            </a:xfrm>
            <a:custGeom>
              <a:rect b="b" l="l" r="r" t="t"/>
              <a:pathLst>
                <a:path extrusionOk="0" h="9777" w="9365">
                  <a:moveTo>
                    <a:pt x="630" y="1"/>
                  </a:moveTo>
                  <a:cubicBezTo>
                    <a:pt x="480" y="1"/>
                    <a:pt x="346" y="35"/>
                    <a:pt x="276" y="170"/>
                  </a:cubicBezTo>
                  <a:cubicBezTo>
                    <a:pt x="144" y="996"/>
                    <a:pt x="0" y="8851"/>
                    <a:pt x="144" y="9678"/>
                  </a:cubicBezTo>
                  <a:cubicBezTo>
                    <a:pt x="623" y="9744"/>
                    <a:pt x="2620" y="9777"/>
                    <a:pt x="4651" y="9777"/>
                  </a:cubicBezTo>
                  <a:cubicBezTo>
                    <a:pt x="6682" y="9777"/>
                    <a:pt x="8748" y="9744"/>
                    <a:pt x="9365" y="9678"/>
                  </a:cubicBezTo>
                  <a:lnTo>
                    <a:pt x="9365" y="445"/>
                  </a:lnTo>
                  <a:cubicBezTo>
                    <a:pt x="9365" y="313"/>
                    <a:pt x="9233" y="170"/>
                    <a:pt x="9233" y="38"/>
                  </a:cubicBezTo>
                  <a:lnTo>
                    <a:pt x="1102" y="38"/>
                  </a:lnTo>
                  <a:cubicBezTo>
                    <a:pt x="962" y="38"/>
                    <a:pt x="787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5753550" y="3769125"/>
              <a:ext cx="227250" cy="234150"/>
            </a:xfrm>
            <a:custGeom>
              <a:rect b="b" l="l" r="r" t="t"/>
              <a:pathLst>
                <a:path extrusionOk="0" h="9366" w="9090">
                  <a:moveTo>
                    <a:pt x="143" y="1"/>
                  </a:moveTo>
                  <a:cubicBezTo>
                    <a:pt x="143" y="276"/>
                    <a:pt x="0" y="552"/>
                    <a:pt x="0" y="827"/>
                  </a:cubicBezTo>
                  <a:cubicBezTo>
                    <a:pt x="0" y="5785"/>
                    <a:pt x="0" y="8539"/>
                    <a:pt x="143" y="9365"/>
                  </a:cubicBezTo>
                  <a:lnTo>
                    <a:pt x="8538" y="9365"/>
                  </a:lnTo>
                  <a:cubicBezTo>
                    <a:pt x="8681" y="9365"/>
                    <a:pt x="8957" y="9222"/>
                    <a:pt x="9089" y="9222"/>
                  </a:cubicBezTo>
                  <a:cubicBezTo>
                    <a:pt x="9089" y="8671"/>
                    <a:pt x="8957" y="8120"/>
                    <a:pt x="8957" y="7570"/>
                  </a:cubicBezTo>
                  <a:lnTo>
                    <a:pt x="8957" y="1235"/>
                  </a:lnTo>
                  <a:lnTo>
                    <a:pt x="8957" y="133"/>
                  </a:lnTo>
                  <a:cubicBezTo>
                    <a:pt x="8814" y="133"/>
                    <a:pt x="8681" y="1"/>
                    <a:pt x="85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5753550" y="2951475"/>
              <a:ext cx="110175" cy="225525"/>
            </a:xfrm>
            <a:custGeom>
              <a:rect b="b" l="l" r="r" t="t"/>
              <a:pathLst>
                <a:path extrusionOk="0" h="9021" w="4407">
                  <a:moveTo>
                    <a:pt x="1913" y="0"/>
                  </a:moveTo>
                  <a:cubicBezTo>
                    <a:pt x="1104" y="0"/>
                    <a:pt x="347" y="69"/>
                    <a:pt x="0" y="207"/>
                  </a:cubicBezTo>
                  <a:lnTo>
                    <a:pt x="0" y="482"/>
                  </a:lnTo>
                  <a:lnTo>
                    <a:pt x="0" y="8469"/>
                  </a:lnTo>
                  <a:cubicBezTo>
                    <a:pt x="0" y="8602"/>
                    <a:pt x="143" y="8877"/>
                    <a:pt x="143" y="9020"/>
                  </a:cubicBezTo>
                  <a:lnTo>
                    <a:pt x="4275" y="9020"/>
                  </a:lnTo>
                  <a:lnTo>
                    <a:pt x="4275" y="8326"/>
                  </a:lnTo>
                  <a:lnTo>
                    <a:pt x="4275" y="4338"/>
                  </a:lnTo>
                  <a:lnTo>
                    <a:pt x="4275" y="1033"/>
                  </a:lnTo>
                  <a:cubicBezTo>
                    <a:pt x="4275" y="757"/>
                    <a:pt x="4407" y="339"/>
                    <a:pt x="4131" y="207"/>
                  </a:cubicBezTo>
                  <a:cubicBezTo>
                    <a:pt x="3581" y="69"/>
                    <a:pt x="2721" y="0"/>
                    <a:pt x="19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6276850" y="4152875"/>
              <a:ext cx="103300" cy="244250"/>
            </a:xfrm>
            <a:custGeom>
              <a:rect b="b" l="l" r="r" t="t"/>
              <a:pathLst>
                <a:path extrusionOk="0" h="9770" w="4132">
                  <a:moveTo>
                    <a:pt x="2068" y="0"/>
                  </a:moveTo>
                  <a:cubicBezTo>
                    <a:pt x="1345" y="0"/>
                    <a:pt x="623" y="69"/>
                    <a:pt x="144" y="207"/>
                  </a:cubicBezTo>
                  <a:lnTo>
                    <a:pt x="144" y="2554"/>
                  </a:lnTo>
                  <a:lnTo>
                    <a:pt x="144" y="4889"/>
                  </a:lnTo>
                  <a:lnTo>
                    <a:pt x="144" y="7368"/>
                  </a:lnTo>
                  <a:cubicBezTo>
                    <a:pt x="144" y="8062"/>
                    <a:pt x="0" y="8888"/>
                    <a:pt x="144" y="9715"/>
                  </a:cubicBezTo>
                  <a:cubicBezTo>
                    <a:pt x="464" y="9753"/>
                    <a:pt x="864" y="9769"/>
                    <a:pt x="1289" y="9769"/>
                  </a:cubicBezTo>
                  <a:cubicBezTo>
                    <a:pt x="2327" y="9769"/>
                    <a:pt x="3507" y="9673"/>
                    <a:pt x="4000" y="9571"/>
                  </a:cubicBezTo>
                  <a:cubicBezTo>
                    <a:pt x="4000" y="9571"/>
                    <a:pt x="4132" y="9439"/>
                    <a:pt x="4132" y="9296"/>
                  </a:cubicBezTo>
                  <a:lnTo>
                    <a:pt x="4132" y="626"/>
                  </a:lnTo>
                  <a:cubicBezTo>
                    <a:pt x="4132" y="482"/>
                    <a:pt x="4132" y="350"/>
                    <a:pt x="4000" y="207"/>
                  </a:cubicBezTo>
                  <a:cubicBezTo>
                    <a:pt x="3515" y="69"/>
                    <a:pt x="2791" y="0"/>
                    <a:pt x="206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008300" y="4965650"/>
              <a:ext cx="120675" cy="76450"/>
            </a:xfrm>
            <a:custGeom>
              <a:rect b="b" l="l" r="r" t="t"/>
              <a:pathLst>
                <a:path extrusionOk="0" h="3058" w="4827">
                  <a:moveTo>
                    <a:pt x="690" y="0"/>
                  </a:moveTo>
                  <a:cubicBezTo>
                    <a:pt x="511" y="0"/>
                    <a:pt x="328" y="16"/>
                    <a:pt x="144" y="64"/>
                  </a:cubicBezTo>
                  <a:cubicBezTo>
                    <a:pt x="1" y="1022"/>
                    <a:pt x="144" y="1992"/>
                    <a:pt x="144" y="2950"/>
                  </a:cubicBezTo>
                  <a:cubicBezTo>
                    <a:pt x="557" y="3022"/>
                    <a:pt x="1521" y="3058"/>
                    <a:pt x="2485" y="3058"/>
                  </a:cubicBezTo>
                  <a:cubicBezTo>
                    <a:pt x="3449" y="3058"/>
                    <a:pt x="4413" y="3022"/>
                    <a:pt x="4826" y="2950"/>
                  </a:cubicBezTo>
                  <a:lnTo>
                    <a:pt x="4826" y="64"/>
                  </a:lnTo>
                  <a:cubicBezTo>
                    <a:pt x="4643" y="16"/>
                    <a:pt x="4459" y="0"/>
                    <a:pt x="4275" y="0"/>
                  </a:cubicBezTo>
                  <a:cubicBezTo>
                    <a:pt x="3908" y="0"/>
                    <a:pt x="3541" y="64"/>
                    <a:pt x="3174" y="64"/>
                  </a:cubicBezTo>
                  <a:lnTo>
                    <a:pt x="1653" y="64"/>
                  </a:lnTo>
                  <a:cubicBezTo>
                    <a:pt x="1382" y="64"/>
                    <a:pt x="1046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5874175" y="4964550"/>
              <a:ext cx="117075" cy="77550"/>
            </a:xfrm>
            <a:custGeom>
              <a:rect b="b" l="l" r="r" t="t"/>
              <a:pathLst>
                <a:path extrusionOk="0" h="3102" w="4683">
                  <a:moveTo>
                    <a:pt x="2183" y="0"/>
                  </a:moveTo>
                  <a:cubicBezTo>
                    <a:pt x="1306" y="0"/>
                    <a:pt x="480" y="36"/>
                    <a:pt x="133" y="108"/>
                  </a:cubicBezTo>
                  <a:cubicBezTo>
                    <a:pt x="1" y="934"/>
                    <a:pt x="1" y="2168"/>
                    <a:pt x="133" y="2994"/>
                  </a:cubicBezTo>
                  <a:cubicBezTo>
                    <a:pt x="546" y="3066"/>
                    <a:pt x="1477" y="3102"/>
                    <a:pt x="2390" y="3102"/>
                  </a:cubicBezTo>
                  <a:cubicBezTo>
                    <a:pt x="3303" y="3102"/>
                    <a:pt x="4198" y="3066"/>
                    <a:pt x="4540" y="2994"/>
                  </a:cubicBezTo>
                  <a:cubicBezTo>
                    <a:pt x="4683" y="2036"/>
                    <a:pt x="4683" y="791"/>
                    <a:pt x="4540" y="108"/>
                  </a:cubicBezTo>
                  <a:cubicBezTo>
                    <a:pt x="3989" y="36"/>
                    <a:pt x="3061" y="0"/>
                    <a:pt x="218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149600" y="4965375"/>
              <a:ext cx="113500" cy="76725"/>
            </a:xfrm>
            <a:custGeom>
              <a:rect b="b" l="l" r="r" t="t"/>
              <a:pathLst>
                <a:path extrusionOk="0" h="3069" w="4540">
                  <a:moveTo>
                    <a:pt x="2167" y="1"/>
                  </a:moveTo>
                  <a:cubicBezTo>
                    <a:pt x="1273" y="1"/>
                    <a:pt x="414" y="69"/>
                    <a:pt x="1" y="207"/>
                  </a:cubicBezTo>
                  <a:cubicBezTo>
                    <a:pt x="133" y="1177"/>
                    <a:pt x="1" y="2003"/>
                    <a:pt x="133" y="2961"/>
                  </a:cubicBezTo>
                  <a:cubicBezTo>
                    <a:pt x="684" y="3033"/>
                    <a:pt x="1546" y="3069"/>
                    <a:pt x="2390" y="3069"/>
                  </a:cubicBezTo>
                  <a:cubicBezTo>
                    <a:pt x="3234" y="3069"/>
                    <a:pt x="4060" y="3033"/>
                    <a:pt x="4540" y="2961"/>
                  </a:cubicBezTo>
                  <a:lnTo>
                    <a:pt x="4540" y="207"/>
                  </a:lnTo>
                  <a:cubicBezTo>
                    <a:pt x="3989" y="69"/>
                    <a:pt x="3061" y="1"/>
                    <a:pt x="216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576100" y="1562150"/>
              <a:ext cx="705925" cy="3506175"/>
            </a:xfrm>
            <a:custGeom>
              <a:rect b="b" l="l" r="r" t="t"/>
              <a:pathLst>
                <a:path extrusionOk="0" h="140247" w="28237">
                  <a:moveTo>
                    <a:pt x="22177" y="970"/>
                  </a:moveTo>
                  <a:lnTo>
                    <a:pt x="22177" y="1653"/>
                  </a:lnTo>
                  <a:cubicBezTo>
                    <a:pt x="22177" y="7856"/>
                    <a:pt x="22034" y="14190"/>
                    <a:pt x="22034" y="20382"/>
                  </a:cubicBezTo>
                  <a:lnTo>
                    <a:pt x="22034" y="137438"/>
                  </a:lnTo>
                  <a:lnTo>
                    <a:pt x="22034" y="138683"/>
                  </a:lnTo>
                  <a:lnTo>
                    <a:pt x="21351" y="138683"/>
                  </a:lnTo>
                  <a:cubicBezTo>
                    <a:pt x="20800" y="138815"/>
                    <a:pt x="20249" y="138815"/>
                    <a:pt x="19699" y="138815"/>
                  </a:cubicBezTo>
                  <a:lnTo>
                    <a:pt x="6753" y="138815"/>
                  </a:lnTo>
                  <a:cubicBezTo>
                    <a:pt x="6753" y="138683"/>
                    <a:pt x="6610" y="138683"/>
                    <a:pt x="6610" y="138683"/>
                  </a:cubicBezTo>
                  <a:lnTo>
                    <a:pt x="6610" y="138540"/>
                  </a:lnTo>
                  <a:lnTo>
                    <a:pt x="6610" y="1378"/>
                  </a:lnTo>
                  <a:cubicBezTo>
                    <a:pt x="6610" y="1245"/>
                    <a:pt x="6610" y="1245"/>
                    <a:pt x="6753" y="970"/>
                  </a:cubicBezTo>
                  <a:close/>
                  <a:moveTo>
                    <a:pt x="27135" y="11712"/>
                  </a:moveTo>
                  <a:lnTo>
                    <a:pt x="27135" y="12262"/>
                  </a:lnTo>
                  <a:cubicBezTo>
                    <a:pt x="26992" y="31267"/>
                    <a:pt x="27135" y="50128"/>
                    <a:pt x="26992" y="69132"/>
                  </a:cubicBezTo>
                  <a:lnTo>
                    <a:pt x="26992" y="135378"/>
                  </a:lnTo>
                  <a:lnTo>
                    <a:pt x="26992" y="138264"/>
                  </a:lnTo>
                  <a:lnTo>
                    <a:pt x="26992" y="138958"/>
                  </a:lnTo>
                  <a:lnTo>
                    <a:pt x="23279" y="138958"/>
                  </a:lnTo>
                  <a:cubicBezTo>
                    <a:pt x="23279" y="138815"/>
                    <a:pt x="23136" y="138683"/>
                    <a:pt x="23136" y="138407"/>
                  </a:cubicBezTo>
                  <a:lnTo>
                    <a:pt x="23136" y="135785"/>
                  </a:lnTo>
                  <a:lnTo>
                    <a:pt x="23136" y="12813"/>
                  </a:lnTo>
                  <a:cubicBezTo>
                    <a:pt x="23136" y="12538"/>
                    <a:pt x="23136" y="12119"/>
                    <a:pt x="23279" y="11712"/>
                  </a:cubicBezTo>
                  <a:close/>
                  <a:moveTo>
                    <a:pt x="4286" y="11377"/>
                  </a:moveTo>
                  <a:cubicBezTo>
                    <a:pt x="4786" y="11377"/>
                    <a:pt x="5226" y="11394"/>
                    <a:pt x="5509" y="11436"/>
                  </a:cubicBezTo>
                  <a:cubicBezTo>
                    <a:pt x="5652" y="11844"/>
                    <a:pt x="5652" y="12262"/>
                    <a:pt x="5652" y="12538"/>
                  </a:cubicBezTo>
                  <a:lnTo>
                    <a:pt x="5652" y="26860"/>
                  </a:lnTo>
                  <a:lnTo>
                    <a:pt x="5652" y="133725"/>
                  </a:lnTo>
                  <a:lnTo>
                    <a:pt x="5652" y="138540"/>
                  </a:lnTo>
                  <a:lnTo>
                    <a:pt x="5652" y="139234"/>
                  </a:lnTo>
                  <a:lnTo>
                    <a:pt x="1245" y="139234"/>
                  </a:lnTo>
                  <a:cubicBezTo>
                    <a:pt x="970" y="138815"/>
                    <a:pt x="1102" y="138540"/>
                    <a:pt x="1102" y="138264"/>
                  </a:cubicBezTo>
                  <a:lnTo>
                    <a:pt x="1102" y="127941"/>
                  </a:lnTo>
                  <a:lnTo>
                    <a:pt x="1102" y="83322"/>
                  </a:lnTo>
                  <a:lnTo>
                    <a:pt x="1102" y="50271"/>
                  </a:lnTo>
                  <a:cubicBezTo>
                    <a:pt x="1102" y="38560"/>
                    <a:pt x="1102" y="26860"/>
                    <a:pt x="970" y="15149"/>
                  </a:cubicBezTo>
                  <a:lnTo>
                    <a:pt x="970" y="11987"/>
                  </a:lnTo>
                  <a:lnTo>
                    <a:pt x="970" y="11568"/>
                  </a:lnTo>
                  <a:cubicBezTo>
                    <a:pt x="1552" y="11475"/>
                    <a:pt x="3092" y="11377"/>
                    <a:pt x="4286" y="11377"/>
                  </a:cubicBezTo>
                  <a:close/>
                  <a:moveTo>
                    <a:pt x="6059" y="0"/>
                  </a:moveTo>
                  <a:cubicBezTo>
                    <a:pt x="5927" y="0"/>
                    <a:pt x="5652" y="144"/>
                    <a:pt x="5652" y="276"/>
                  </a:cubicBezTo>
                  <a:lnTo>
                    <a:pt x="5652" y="2204"/>
                  </a:lnTo>
                  <a:lnTo>
                    <a:pt x="5652" y="5234"/>
                  </a:lnTo>
                  <a:lnTo>
                    <a:pt x="5652" y="9784"/>
                  </a:lnTo>
                  <a:cubicBezTo>
                    <a:pt x="5652" y="10059"/>
                    <a:pt x="5509" y="10191"/>
                    <a:pt x="5509" y="10467"/>
                  </a:cubicBezTo>
                  <a:lnTo>
                    <a:pt x="826" y="10467"/>
                  </a:lnTo>
                  <a:cubicBezTo>
                    <a:pt x="419" y="10467"/>
                    <a:pt x="275" y="10610"/>
                    <a:pt x="143" y="11017"/>
                  </a:cubicBezTo>
                  <a:cubicBezTo>
                    <a:pt x="143" y="11568"/>
                    <a:pt x="0" y="12119"/>
                    <a:pt x="0" y="12538"/>
                  </a:cubicBezTo>
                  <a:lnTo>
                    <a:pt x="0" y="20801"/>
                  </a:lnTo>
                  <a:lnTo>
                    <a:pt x="0" y="99429"/>
                  </a:lnTo>
                  <a:lnTo>
                    <a:pt x="0" y="138815"/>
                  </a:lnTo>
                  <a:lnTo>
                    <a:pt x="0" y="139917"/>
                  </a:lnTo>
                  <a:cubicBezTo>
                    <a:pt x="275" y="140060"/>
                    <a:pt x="419" y="140192"/>
                    <a:pt x="694" y="140192"/>
                  </a:cubicBezTo>
                  <a:lnTo>
                    <a:pt x="25758" y="140192"/>
                  </a:lnTo>
                  <a:cubicBezTo>
                    <a:pt x="26125" y="140192"/>
                    <a:pt x="26551" y="140133"/>
                    <a:pt x="26958" y="140133"/>
                  </a:cubicBezTo>
                  <a:cubicBezTo>
                    <a:pt x="27161" y="140133"/>
                    <a:pt x="27359" y="140148"/>
                    <a:pt x="27543" y="140192"/>
                  </a:cubicBezTo>
                  <a:cubicBezTo>
                    <a:pt x="27612" y="140228"/>
                    <a:pt x="27682" y="140246"/>
                    <a:pt x="27747" y="140246"/>
                  </a:cubicBezTo>
                  <a:cubicBezTo>
                    <a:pt x="27940" y="140246"/>
                    <a:pt x="28094" y="140089"/>
                    <a:pt x="28094" y="139784"/>
                  </a:cubicBezTo>
                  <a:cubicBezTo>
                    <a:pt x="28237" y="139641"/>
                    <a:pt x="28237" y="139366"/>
                    <a:pt x="28237" y="139234"/>
                  </a:cubicBezTo>
                  <a:lnTo>
                    <a:pt x="28237" y="135510"/>
                  </a:lnTo>
                  <a:lnTo>
                    <a:pt x="28237" y="59636"/>
                  </a:lnTo>
                  <a:cubicBezTo>
                    <a:pt x="28237" y="45170"/>
                    <a:pt x="28237" y="30848"/>
                    <a:pt x="28094" y="16394"/>
                  </a:cubicBezTo>
                  <a:lnTo>
                    <a:pt x="28094" y="11987"/>
                  </a:lnTo>
                  <a:cubicBezTo>
                    <a:pt x="27961" y="11017"/>
                    <a:pt x="27818" y="10885"/>
                    <a:pt x="26860" y="10742"/>
                  </a:cubicBezTo>
                  <a:lnTo>
                    <a:pt x="23136" y="10742"/>
                  </a:lnTo>
                  <a:lnTo>
                    <a:pt x="23136" y="9640"/>
                  </a:lnTo>
                  <a:lnTo>
                    <a:pt x="23136" y="5928"/>
                  </a:lnTo>
                  <a:cubicBezTo>
                    <a:pt x="23136" y="4407"/>
                    <a:pt x="23004" y="2755"/>
                    <a:pt x="23004" y="1245"/>
                  </a:cubicBezTo>
                  <a:cubicBezTo>
                    <a:pt x="23004" y="970"/>
                    <a:pt x="23004" y="551"/>
                    <a:pt x="22728" y="144"/>
                  </a:cubicBezTo>
                  <a:cubicBezTo>
                    <a:pt x="22453" y="144"/>
                    <a:pt x="22034" y="0"/>
                    <a:pt x="216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741350" y="1586375"/>
              <a:ext cx="389200" cy="3446150"/>
            </a:xfrm>
            <a:custGeom>
              <a:rect b="b" l="l" r="r" t="t"/>
              <a:pathLst>
                <a:path extrusionOk="0" h="137846" w="15568">
                  <a:moveTo>
                    <a:pt x="143" y="1"/>
                  </a:moveTo>
                  <a:cubicBezTo>
                    <a:pt x="0" y="276"/>
                    <a:pt x="0" y="276"/>
                    <a:pt x="0" y="409"/>
                  </a:cubicBezTo>
                  <a:lnTo>
                    <a:pt x="0" y="137571"/>
                  </a:lnTo>
                  <a:lnTo>
                    <a:pt x="0" y="137714"/>
                  </a:lnTo>
                  <a:cubicBezTo>
                    <a:pt x="0" y="137714"/>
                    <a:pt x="143" y="137714"/>
                    <a:pt x="143" y="137846"/>
                  </a:cubicBezTo>
                  <a:lnTo>
                    <a:pt x="13089" y="137846"/>
                  </a:lnTo>
                  <a:cubicBezTo>
                    <a:pt x="13639" y="137846"/>
                    <a:pt x="14190" y="137846"/>
                    <a:pt x="14741" y="137714"/>
                  </a:cubicBezTo>
                  <a:lnTo>
                    <a:pt x="15424" y="137714"/>
                  </a:lnTo>
                  <a:lnTo>
                    <a:pt x="15424" y="136469"/>
                  </a:lnTo>
                  <a:lnTo>
                    <a:pt x="15424" y="19413"/>
                  </a:lnTo>
                  <a:cubicBezTo>
                    <a:pt x="15424" y="13221"/>
                    <a:pt x="15567" y="6887"/>
                    <a:pt x="15567" y="684"/>
                  </a:cubicBezTo>
                  <a:lnTo>
                    <a:pt x="15567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600325" y="1846550"/>
              <a:ext cx="117075" cy="3196450"/>
            </a:xfrm>
            <a:custGeom>
              <a:rect b="b" l="l" r="r" t="t"/>
              <a:pathLst>
                <a:path extrusionOk="0" h="127858" w="4683">
                  <a:moveTo>
                    <a:pt x="3317" y="1"/>
                  </a:moveTo>
                  <a:cubicBezTo>
                    <a:pt x="2123" y="1"/>
                    <a:pt x="583" y="99"/>
                    <a:pt x="1" y="192"/>
                  </a:cubicBezTo>
                  <a:lnTo>
                    <a:pt x="1" y="611"/>
                  </a:lnTo>
                  <a:lnTo>
                    <a:pt x="1" y="3773"/>
                  </a:lnTo>
                  <a:cubicBezTo>
                    <a:pt x="133" y="15484"/>
                    <a:pt x="133" y="27184"/>
                    <a:pt x="133" y="38895"/>
                  </a:cubicBezTo>
                  <a:lnTo>
                    <a:pt x="133" y="71946"/>
                  </a:lnTo>
                  <a:lnTo>
                    <a:pt x="133" y="116565"/>
                  </a:lnTo>
                  <a:lnTo>
                    <a:pt x="133" y="126888"/>
                  </a:lnTo>
                  <a:cubicBezTo>
                    <a:pt x="133" y="127164"/>
                    <a:pt x="1" y="127439"/>
                    <a:pt x="276" y="127858"/>
                  </a:cubicBezTo>
                  <a:lnTo>
                    <a:pt x="4683" y="127858"/>
                  </a:lnTo>
                  <a:lnTo>
                    <a:pt x="4683" y="127164"/>
                  </a:lnTo>
                  <a:lnTo>
                    <a:pt x="4683" y="122349"/>
                  </a:lnTo>
                  <a:lnTo>
                    <a:pt x="4683" y="15484"/>
                  </a:lnTo>
                  <a:lnTo>
                    <a:pt x="4683" y="1162"/>
                  </a:lnTo>
                  <a:cubicBezTo>
                    <a:pt x="4683" y="886"/>
                    <a:pt x="4683" y="468"/>
                    <a:pt x="4540" y="60"/>
                  </a:cubicBezTo>
                  <a:cubicBezTo>
                    <a:pt x="4257" y="18"/>
                    <a:pt x="3817" y="1"/>
                    <a:pt x="33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5154475" y="1854925"/>
              <a:ext cx="100025" cy="3181200"/>
            </a:xfrm>
            <a:custGeom>
              <a:rect b="b" l="l" r="r" t="t"/>
              <a:pathLst>
                <a:path extrusionOk="0" h="127248" w="4001">
                  <a:moveTo>
                    <a:pt x="144" y="1"/>
                  </a:moveTo>
                  <a:cubicBezTo>
                    <a:pt x="1" y="408"/>
                    <a:pt x="1" y="827"/>
                    <a:pt x="1" y="1102"/>
                  </a:cubicBezTo>
                  <a:lnTo>
                    <a:pt x="1" y="124074"/>
                  </a:lnTo>
                  <a:lnTo>
                    <a:pt x="1" y="126696"/>
                  </a:lnTo>
                  <a:cubicBezTo>
                    <a:pt x="1" y="126972"/>
                    <a:pt x="144" y="127104"/>
                    <a:pt x="144" y="127247"/>
                  </a:cubicBezTo>
                  <a:lnTo>
                    <a:pt x="3857" y="127247"/>
                  </a:lnTo>
                  <a:lnTo>
                    <a:pt x="3857" y="126553"/>
                  </a:lnTo>
                  <a:lnTo>
                    <a:pt x="3857" y="123667"/>
                  </a:lnTo>
                  <a:lnTo>
                    <a:pt x="3857" y="57421"/>
                  </a:lnTo>
                  <a:cubicBezTo>
                    <a:pt x="4000" y="38417"/>
                    <a:pt x="3857" y="19556"/>
                    <a:pt x="4000" y="551"/>
                  </a:cubicBezTo>
                  <a:lnTo>
                    <a:pt x="400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4775775" y="1699850"/>
              <a:ext cx="327225" cy="31150"/>
            </a:xfrm>
            <a:custGeom>
              <a:rect b="b" l="l" r="r" t="t"/>
              <a:pathLst>
                <a:path extrusionOk="0" h="1246" w="13089">
                  <a:moveTo>
                    <a:pt x="6611" y="1"/>
                  </a:moveTo>
                  <a:cubicBezTo>
                    <a:pt x="6060" y="1"/>
                    <a:pt x="5652" y="1"/>
                    <a:pt x="5101" y="144"/>
                  </a:cubicBezTo>
                  <a:lnTo>
                    <a:pt x="1102" y="144"/>
                  </a:lnTo>
                  <a:cubicBezTo>
                    <a:pt x="827" y="144"/>
                    <a:pt x="694" y="276"/>
                    <a:pt x="419" y="276"/>
                  </a:cubicBezTo>
                  <a:cubicBezTo>
                    <a:pt x="276" y="276"/>
                    <a:pt x="0" y="420"/>
                    <a:pt x="0" y="695"/>
                  </a:cubicBezTo>
                  <a:cubicBezTo>
                    <a:pt x="144" y="827"/>
                    <a:pt x="276" y="970"/>
                    <a:pt x="419" y="970"/>
                  </a:cubicBezTo>
                  <a:cubicBezTo>
                    <a:pt x="419" y="1103"/>
                    <a:pt x="694" y="1103"/>
                    <a:pt x="694" y="1103"/>
                  </a:cubicBezTo>
                  <a:cubicBezTo>
                    <a:pt x="1245" y="1103"/>
                    <a:pt x="1653" y="1246"/>
                    <a:pt x="2072" y="1246"/>
                  </a:cubicBezTo>
                  <a:lnTo>
                    <a:pt x="12538" y="1246"/>
                  </a:lnTo>
                  <a:cubicBezTo>
                    <a:pt x="12813" y="1103"/>
                    <a:pt x="13089" y="827"/>
                    <a:pt x="13089" y="695"/>
                  </a:cubicBezTo>
                  <a:cubicBezTo>
                    <a:pt x="13089" y="420"/>
                    <a:pt x="12813" y="276"/>
                    <a:pt x="12538" y="144"/>
                  </a:cubicBezTo>
                  <a:lnTo>
                    <a:pt x="6611" y="144"/>
                  </a:lnTo>
                  <a:lnTo>
                    <a:pt x="6611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775775" y="1849875"/>
              <a:ext cx="327225" cy="29050"/>
            </a:xfrm>
            <a:custGeom>
              <a:rect b="b" l="l" r="r" t="t"/>
              <a:pathLst>
                <a:path extrusionOk="0" h="1162" w="13089">
                  <a:moveTo>
                    <a:pt x="5615" y="1"/>
                  </a:moveTo>
                  <a:cubicBezTo>
                    <a:pt x="5453" y="1"/>
                    <a:pt x="5285" y="15"/>
                    <a:pt x="5101" y="59"/>
                  </a:cubicBezTo>
                  <a:lnTo>
                    <a:pt x="1102" y="59"/>
                  </a:lnTo>
                  <a:cubicBezTo>
                    <a:pt x="827" y="59"/>
                    <a:pt x="694" y="203"/>
                    <a:pt x="419" y="203"/>
                  </a:cubicBezTo>
                  <a:cubicBezTo>
                    <a:pt x="276" y="203"/>
                    <a:pt x="0" y="335"/>
                    <a:pt x="0" y="610"/>
                  </a:cubicBezTo>
                  <a:cubicBezTo>
                    <a:pt x="144" y="753"/>
                    <a:pt x="276" y="886"/>
                    <a:pt x="419" y="886"/>
                  </a:cubicBezTo>
                  <a:cubicBezTo>
                    <a:pt x="419" y="1029"/>
                    <a:pt x="694" y="1029"/>
                    <a:pt x="694" y="1029"/>
                  </a:cubicBezTo>
                  <a:cubicBezTo>
                    <a:pt x="1245" y="1029"/>
                    <a:pt x="1653" y="1161"/>
                    <a:pt x="2072" y="1161"/>
                  </a:cubicBezTo>
                  <a:lnTo>
                    <a:pt x="12538" y="1161"/>
                  </a:lnTo>
                  <a:cubicBezTo>
                    <a:pt x="12813" y="1029"/>
                    <a:pt x="13089" y="886"/>
                    <a:pt x="13089" y="610"/>
                  </a:cubicBezTo>
                  <a:cubicBezTo>
                    <a:pt x="13089" y="335"/>
                    <a:pt x="12813" y="203"/>
                    <a:pt x="12538" y="59"/>
                  </a:cubicBezTo>
                  <a:lnTo>
                    <a:pt x="6611" y="59"/>
                  </a:lnTo>
                  <a:cubicBezTo>
                    <a:pt x="6243" y="59"/>
                    <a:pt x="5940" y="1"/>
                    <a:pt x="561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775775" y="1997925"/>
              <a:ext cx="327225" cy="29175"/>
            </a:xfrm>
            <a:custGeom>
              <a:rect b="b" l="l" r="r" t="t"/>
              <a:pathLst>
                <a:path extrusionOk="0" h="1167" w="13089">
                  <a:moveTo>
                    <a:pt x="5615" y="1"/>
                  </a:moveTo>
                  <a:cubicBezTo>
                    <a:pt x="5453" y="1"/>
                    <a:pt x="5285" y="17"/>
                    <a:pt x="5101" y="64"/>
                  </a:cubicBezTo>
                  <a:lnTo>
                    <a:pt x="1102" y="64"/>
                  </a:lnTo>
                  <a:cubicBezTo>
                    <a:pt x="827" y="64"/>
                    <a:pt x="694" y="197"/>
                    <a:pt x="419" y="197"/>
                  </a:cubicBezTo>
                  <a:cubicBezTo>
                    <a:pt x="276" y="197"/>
                    <a:pt x="0" y="340"/>
                    <a:pt x="0" y="615"/>
                  </a:cubicBezTo>
                  <a:cubicBezTo>
                    <a:pt x="144" y="748"/>
                    <a:pt x="276" y="891"/>
                    <a:pt x="419" y="891"/>
                  </a:cubicBezTo>
                  <a:cubicBezTo>
                    <a:pt x="419" y="1023"/>
                    <a:pt x="694" y="1023"/>
                    <a:pt x="694" y="1023"/>
                  </a:cubicBezTo>
                  <a:cubicBezTo>
                    <a:pt x="1245" y="1023"/>
                    <a:pt x="1653" y="1166"/>
                    <a:pt x="2072" y="1166"/>
                  </a:cubicBezTo>
                  <a:lnTo>
                    <a:pt x="12538" y="1166"/>
                  </a:lnTo>
                  <a:cubicBezTo>
                    <a:pt x="12813" y="1023"/>
                    <a:pt x="13089" y="891"/>
                    <a:pt x="13089" y="615"/>
                  </a:cubicBezTo>
                  <a:cubicBezTo>
                    <a:pt x="13089" y="340"/>
                    <a:pt x="12813" y="197"/>
                    <a:pt x="12538" y="64"/>
                  </a:cubicBezTo>
                  <a:lnTo>
                    <a:pt x="6611" y="64"/>
                  </a:lnTo>
                  <a:cubicBezTo>
                    <a:pt x="6243" y="64"/>
                    <a:pt x="5940" y="1"/>
                    <a:pt x="561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775775" y="2145950"/>
              <a:ext cx="327225" cy="29050"/>
            </a:xfrm>
            <a:custGeom>
              <a:rect b="b" l="l" r="r" t="t"/>
              <a:pathLst>
                <a:path extrusionOk="0" h="1162" w="13089">
                  <a:moveTo>
                    <a:pt x="5615" y="1"/>
                  </a:moveTo>
                  <a:cubicBezTo>
                    <a:pt x="5453" y="1"/>
                    <a:pt x="5285" y="16"/>
                    <a:pt x="5101" y="60"/>
                  </a:cubicBezTo>
                  <a:lnTo>
                    <a:pt x="1102" y="60"/>
                  </a:lnTo>
                  <a:cubicBezTo>
                    <a:pt x="827" y="60"/>
                    <a:pt x="694" y="203"/>
                    <a:pt x="419" y="203"/>
                  </a:cubicBezTo>
                  <a:cubicBezTo>
                    <a:pt x="276" y="203"/>
                    <a:pt x="0" y="335"/>
                    <a:pt x="0" y="610"/>
                  </a:cubicBezTo>
                  <a:cubicBezTo>
                    <a:pt x="144" y="754"/>
                    <a:pt x="276" y="886"/>
                    <a:pt x="419" y="886"/>
                  </a:cubicBezTo>
                  <a:cubicBezTo>
                    <a:pt x="419" y="1029"/>
                    <a:pt x="694" y="1029"/>
                    <a:pt x="694" y="1029"/>
                  </a:cubicBezTo>
                  <a:cubicBezTo>
                    <a:pt x="1245" y="1029"/>
                    <a:pt x="1653" y="1161"/>
                    <a:pt x="2072" y="1161"/>
                  </a:cubicBezTo>
                  <a:lnTo>
                    <a:pt x="12538" y="1161"/>
                  </a:lnTo>
                  <a:cubicBezTo>
                    <a:pt x="12813" y="1029"/>
                    <a:pt x="13089" y="886"/>
                    <a:pt x="13089" y="610"/>
                  </a:cubicBezTo>
                  <a:cubicBezTo>
                    <a:pt x="13089" y="335"/>
                    <a:pt x="12813" y="203"/>
                    <a:pt x="12538" y="60"/>
                  </a:cubicBezTo>
                  <a:lnTo>
                    <a:pt x="6611" y="60"/>
                  </a:lnTo>
                  <a:cubicBezTo>
                    <a:pt x="6243" y="60"/>
                    <a:pt x="5940" y="1"/>
                    <a:pt x="561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4775775" y="2294025"/>
              <a:ext cx="327225" cy="29150"/>
            </a:xfrm>
            <a:custGeom>
              <a:rect b="b" l="l" r="r" t="t"/>
              <a:pathLst>
                <a:path extrusionOk="0" h="1166" w="13089">
                  <a:moveTo>
                    <a:pt x="5615" y="0"/>
                  </a:moveTo>
                  <a:cubicBezTo>
                    <a:pt x="5453" y="0"/>
                    <a:pt x="5285" y="16"/>
                    <a:pt x="5101" y="64"/>
                  </a:cubicBezTo>
                  <a:lnTo>
                    <a:pt x="1102" y="64"/>
                  </a:lnTo>
                  <a:cubicBezTo>
                    <a:pt x="827" y="64"/>
                    <a:pt x="694" y="196"/>
                    <a:pt x="419" y="196"/>
                  </a:cubicBezTo>
                  <a:cubicBezTo>
                    <a:pt x="276" y="196"/>
                    <a:pt x="0" y="339"/>
                    <a:pt x="0" y="615"/>
                  </a:cubicBezTo>
                  <a:cubicBezTo>
                    <a:pt x="144" y="747"/>
                    <a:pt x="276" y="890"/>
                    <a:pt x="419" y="890"/>
                  </a:cubicBezTo>
                  <a:cubicBezTo>
                    <a:pt x="419" y="1022"/>
                    <a:pt x="694" y="1022"/>
                    <a:pt x="694" y="1022"/>
                  </a:cubicBezTo>
                  <a:cubicBezTo>
                    <a:pt x="1245" y="1022"/>
                    <a:pt x="1653" y="1165"/>
                    <a:pt x="2072" y="1165"/>
                  </a:cubicBezTo>
                  <a:lnTo>
                    <a:pt x="12538" y="1165"/>
                  </a:lnTo>
                  <a:cubicBezTo>
                    <a:pt x="12813" y="1022"/>
                    <a:pt x="13089" y="890"/>
                    <a:pt x="13089" y="615"/>
                  </a:cubicBezTo>
                  <a:cubicBezTo>
                    <a:pt x="13089" y="339"/>
                    <a:pt x="12813" y="196"/>
                    <a:pt x="12538" y="64"/>
                  </a:cubicBezTo>
                  <a:lnTo>
                    <a:pt x="6611" y="64"/>
                  </a:lnTo>
                  <a:cubicBezTo>
                    <a:pt x="6243" y="64"/>
                    <a:pt x="5940" y="0"/>
                    <a:pt x="56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775775" y="2442050"/>
              <a:ext cx="327225" cy="29025"/>
            </a:xfrm>
            <a:custGeom>
              <a:rect b="b" l="l" r="r" t="t"/>
              <a:pathLst>
                <a:path extrusionOk="0" h="1161" w="13089">
                  <a:moveTo>
                    <a:pt x="5615" y="0"/>
                  </a:moveTo>
                  <a:cubicBezTo>
                    <a:pt x="5453" y="0"/>
                    <a:pt x="5285" y="15"/>
                    <a:pt x="5101" y="59"/>
                  </a:cubicBezTo>
                  <a:lnTo>
                    <a:pt x="1102" y="59"/>
                  </a:lnTo>
                  <a:cubicBezTo>
                    <a:pt x="827" y="59"/>
                    <a:pt x="694" y="202"/>
                    <a:pt x="419" y="202"/>
                  </a:cubicBezTo>
                  <a:cubicBezTo>
                    <a:pt x="276" y="202"/>
                    <a:pt x="0" y="334"/>
                    <a:pt x="0" y="610"/>
                  </a:cubicBezTo>
                  <a:cubicBezTo>
                    <a:pt x="144" y="753"/>
                    <a:pt x="276" y="885"/>
                    <a:pt x="419" y="885"/>
                  </a:cubicBezTo>
                  <a:cubicBezTo>
                    <a:pt x="419" y="1028"/>
                    <a:pt x="694" y="1028"/>
                    <a:pt x="694" y="1028"/>
                  </a:cubicBezTo>
                  <a:cubicBezTo>
                    <a:pt x="1245" y="1028"/>
                    <a:pt x="1653" y="1161"/>
                    <a:pt x="2072" y="1161"/>
                  </a:cubicBezTo>
                  <a:lnTo>
                    <a:pt x="12538" y="1161"/>
                  </a:lnTo>
                  <a:cubicBezTo>
                    <a:pt x="12813" y="1028"/>
                    <a:pt x="13089" y="885"/>
                    <a:pt x="13089" y="610"/>
                  </a:cubicBezTo>
                  <a:cubicBezTo>
                    <a:pt x="13089" y="334"/>
                    <a:pt x="12813" y="202"/>
                    <a:pt x="12538" y="59"/>
                  </a:cubicBezTo>
                  <a:lnTo>
                    <a:pt x="6611" y="59"/>
                  </a:lnTo>
                  <a:cubicBezTo>
                    <a:pt x="6243" y="59"/>
                    <a:pt x="5940" y="0"/>
                    <a:pt x="56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775775" y="2590100"/>
              <a:ext cx="327225" cy="29150"/>
            </a:xfrm>
            <a:custGeom>
              <a:rect b="b" l="l" r="r" t="t"/>
              <a:pathLst>
                <a:path extrusionOk="0" h="1166" w="13089">
                  <a:moveTo>
                    <a:pt x="5615" y="0"/>
                  </a:moveTo>
                  <a:cubicBezTo>
                    <a:pt x="5453" y="0"/>
                    <a:pt x="5285" y="16"/>
                    <a:pt x="5101" y="64"/>
                  </a:cubicBezTo>
                  <a:lnTo>
                    <a:pt x="1102" y="64"/>
                  </a:lnTo>
                  <a:cubicBezTo>
                    <a:pt x="827" y="64"/>
                    <a:pt x="694" y="196"/>
                    <a:pt x="419" y="196"/>
                  </a:cubicBezTo>
                  <a:cubicBezTo>
                    <a:pt x="276" y="196"/>
                    <a:pt x="0" y="340"/>
                    <a:pt x="0" y="615"/>
                  </a:cubicBezTo>
                  <a:cubicBezTo>
                    <a:pt x="144" y="747"/>
                    <a:pt x="276" y="890"/>
                    <a:pt x="419" y="890"/>
                  </a:cubicBezTo>
                  <a:cubicBezTo>
                    <a:pt x="419" y="1023"/>
                    <a:pt x="694" y="1023"/>
                    <a:pt x="694" y="1023"/>
                  </a:cubicBezTo>
                  <a:cubicBezTo>
                    <a:pt x="1245" y="1023"/>
                    <a:pt x="1653" y="1166"/>
                    <a:pt x="2072" y="1166"/>
                  </a:cubicBezTo>
                  <a:lnTo>
                    <a:pt x="12538" y="1166"/>
                  </a:lnTo>
                  <a:cubicBezTo>
                    <a:pt x="12813" y="1023"/>
                    <a:pt x="13089" y="890"/>
                    <a:pt x="13089" y="615"/>
                  </a:cubicBezTo>
                  <a:cubicBezTo>
                    <a:pt x="13089" y="340"/>
                    <a:pt x="12813" y="196"/>
                    <a:pt x="12538" y="64"/>
                  </a:cubicBezTo>
                  <a:lnTo>
                    <a:pt x="6611" y="64"/>
                  </a:lnTo>
                  <a:cubicBezTo>
                    <a:pt x="6243" y="64"/>
                    <a:pt x="5940" y="0"/>
                    <a:pt x="56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775775" y="2738125"/>
              <a:ext cx="327225" cy="29025"/>
            </a:xfrm>
            <a:custGeom>
              <a:rect b="b" l="l" r="r" t="t"/>
              <a:pathLst>
                <a:path extrusionOk="0" h="1161" w="13089">
                  <a:moveTo>
                    <a:pt x="5615" y="0"/>
                  </a:moveTo>
                  <a:cubicBezTo>
                    <a:pt x="5453" y="0"/>
                    <a:pt x="5285" y="15"/>
                    <a:pt x="5101" y="59"/>
                  </a:cubicBezTo>
                  <a:lnTo>
                    <a:pt x="1102" y="59"/>
                  </a:lnTo>
                  <a:cubicBezTo>
                    <a:pt x="827" y="59"/>
                    <a:pt x="694" y="202"/>
                    <a:pt x="419" y="202"/>
                  </a:cubicBezTo>
                  <a:cubicBezTo>
                    <a:pt x="276" y="202"/>
                    <a:pt x="0" y="335"/>
                    <a:pt x="0" y="610"/>
                  </a:cubicBezTo>
                  <a:cubicBezTo>
                    <a:pt x="144" y="753"/>
                    <a:pt x="276" y="885"/>
                    <a:pt x="419" y="885"/>
                  </a:cubicBezTo>
                  <a:cubicBezTo>
                    <a:pt x="419" y="1029"/>
                    <a:pt x="694" y="1029"/>
                    <a:pt x="694" y="1029"/>
                  </a:cubicBezTo>
                  <a:cubicBezTo>
                    <a:pt x="1245" y="1029"/>
                    <a:pt x="1653" y="1161"/>
                    <a:pt x="2072" y="1161"/>
                  </a:cubicBezTo>
                  <a:lnTo>
                    <a:pt x="12538" y="1161"/>
                  </a:lnTo>
                  <a:cubicBezTo>
                    <a:pt x="12813" y="1029"/>
                    <a:pt x="13089" y="885"/>
                    <a:pt x="13089" y="610"/>
                  </a:cubicBezTo>
                  <a:cubicBezTo>
                    <a:pt x="13089" y="335"/>
                    <a:pt x="12813" y="202"/>
                    <a:pt x="12538" y="59"/>
                  </a:cubicBezTo>
                  <a:lnTo>
                    <a:pt x="6611" y="59"/>
                  </a:lnTo>
                  <a:cubicBezTo>
                    <a:pt x="6243" y="59"/>
                    <a:pt x="5940" y="0"/>
                    <a:pt x="56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775775" y="2886175"/>
              <a:ext cx="327225" cy="29175"/>
            </a:xfrm>
            <a:custGeom>
              <a:rect b="b" l="l" r="r" t="t"/>
              <a:pathLst>
                <a:path extrusionOk="0" h="1167" w="13089">
                  <a:moveTo>
                    <a:pt x="5615" y="1"/>
                  </a:moveTo>
                  <a:cubicBezTo>
                    <a:pt x="5453" y="1"/>
                    <a:pt x="5285" y="17"/>
                    <a:pt x="5101" y="64"/>
                  </a:cubicBezTo>
                  <a:lnTo>
                    <a:pt x="1102" y="64"/>
                  </a:lnTo>
                  <a:cubicBezTo>
                    <a:pt x="827" y="197"/>
                    <a:pt x="694" y="197"/>
                    <a:pt x="419" y="197"/>
                  </a:cubicBezTo>
                  <a:cubicBezTo>
                    <a:pt x="276" y="197"/>
                    <a:pt x="0" y="340"/>
                    <a:pt x="0" y="615"/>
                  </a:cubicBezTo>
                  <a:cubicBezTo>
                    <a:pt x="144" y="747"/>
                    <a:pt x="276" y="891"/>
                    <a:pt x="419" y="891"/>
                  </a:cubicBezTo>
                  <a:cubicBezTo>
                    <a:pt x="419" y="1023"/>
                    <a:pt x="694" y="1023"/>
                    <a:pt x="694" y="1023"/>
                  </a:cubicBezTo>
                  <a:cubicBezTo>
                    <a:pt x="1245" y="1023"/>
                    <a:pt x="1653" y="1166"/>
                    <a:pt x="2072" y="1166"/>
                  </a:cubicBezTo>
                  <a:lnTo>
                    <a:pt x="12538" y="1166"/>
                  </a:lnTo>
                  <a:cubicBezTo>
                    <a:pt x="12813" y="1023"/>
                    <a:pt x="13089" y="891"/>
                    <a:pt x="13089" y="615"/>
                  </a:cubicBezTo>
                  <a:cubicBezTo>
                    <a:pt x="13089" y="340"/>
                    <a:pt x="12813" y="197"/>
                    <a:pt x="12538" y="64"/>
                  </a:cubicBezTo>
                  <a:lnTo>
                    <a:pt x="6611" y="64"/>
                  </a:lnTo>
                  <a:cubicBezTo>
                    <a:pt x="6243" y="64"/>
                    <a:pt x="5940" y="1"/>
                    <a:pt x="561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775775" y="3035675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1102" y="1"/>
                  </a:moveTo>
                  <a:cubicBezTo>
                    <a:pt x="827" y="144"/>
                    <a:pt x="694" y="144"/>
                    <a:pt x="419" y="144"/>
                  </a:cubicBezTo>
                  <a:cubicBezTo>
                    <a:pt x="276" y="144"/>
                    <a:pt x="0" y="276"/>
                    <a:pt x="0" y="551"/>
                  </a:cubicBezTo>
                  <a:cubicBezTo>
                    <a:pt x="144" y="695"/>
                    <a:pt x="276" y="827"/>
                    <a:pt x="419" y="827"/>
                  </a:cubicBezTo>
                  <a:cubicBezTo>
                    <a:pt x="419" y="970"/>
                    <a:pt x="694" y="970"/>
                    <a:pt x="694" y="970"/>
                  </a:cubicBez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7"/>
                    <a:pt x="13089" y="551"/>
                  </a:cubicBezTo>
                  <a:cubicBezTo>
                    <a:pt x="13089" y="276"/>
                    <a:pt x="12813" y="144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775775" y="3183850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1102" y="1"/>
                  </a:moveTo>
                  <a:cubicBezTo>
                    <a:pt x="827" y="133"/>
                    <a:pt x="694" y="133"/>
                    <a:pt x="419" y="133"/>
                  </a:cubicBezTo>
                  <a:cubicBezTo>
                    <a:pt x="276" y="133"/>
                    <a:pt x="0" y="276"/>
                    <a:pt x="0" y="552"/>
                  </a:cubicBezTo>
                  <a:cubicBezTo>
                    <a:pt x="144" y="684"/>
                    <a:pt x="276" y="827"/>
                    <a:pt x="419" y="827"/>
                  </a:cubicBezTo>
                  <a:cubicBezTo>
                    <a:pt x="419" y="959"/>
                    <a:pt x="694" y="959"/>
                    <a:pt x="694" y="959"/>
                  </a:cubicBezTo>
                  <a:cubicBezTo>
                    <a:pt x="1245" y="959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59"/>
                    <a:pt x="13089" y="827"/>
                    <a:pt x="13089" y="552"/>
                  </a:cubicBezTo>
                  <a:cubicBezTo>
                    <a:pt x="13089" y="276"/>
                    <a:pt x="12813" y="133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775775" y="3331750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1102" y="1"/>
                  </a:moveTo>
                  <a:cubicBezTo>
                    <a:pt x="827" y="144"/>
                    <a:pt x="694" y="144"/>
                    <a:pt x="419" y="144"/>
                  </a:cubicBezTo>
                  <a:cubicBezTo>
                    <a:pt x="276" y="144"/>
                    <a:pt x="0" y="276"/>
                    <a:pt x="0" y="552"/>
                  </a:cubicBezTo>
                  <a:cubicBezTo>
                    <a:pt x="144" y="695"/>
                    <a:pt x="276" y="827"/>
                    <a:pt x="419" y="827"/>
                  </a:cubicBezTo>
                  <a:cubicBezTo>
                    <a:pt x="419" y="970"/>
                    <a:pt x="694" y="970"/>
                    <a:pt x="694" y="970"/>
                  </a:cubicBezTo>
                  <a:cubicBezTo>
                    <a:pt x="1245" y="970"/>
                    <a:pt x="1653" y="1103"/>
                    <a:pt x="2072" y="1103"/>
                  </a:cubicBezTo>
                  <a:lnTo>
                    <a:pt x="12538" y="1103"/>
                  </a:lnTo>
                  <a:cubicBezTo>
                    <a:pt x="12813" y="970"/>
                    <a:pt x="13089" y="827"/>
                    <a:pt x="13089" y="552"/>
                  </a:cubicBezTo>
                  <a:cubicBezTo>
                    <a:pt x="13089" y="276"/>
                    <a:pt x="12813" y="144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775775" y="3479925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1102" y="1"/>
                  </a:moveTo>
                  <a:cubicBezTo>
                    <a:pt x="827" y="133"/>
                    <a:pt x="694" y="133"/>
                    <a:pt x="419" y="133"/>
                  </a:cubicBezTo>
                  <a:cubicBezTo>
                    <a:pt x="276" y="133"/>
                    <a:pt x="0" y="276"/>
                    <a:pt x="0" y="552"/>
                  </a:cubicBezTo>
                  <a:cubicBezTo>
                    <a:pt x="144" y="684"/>
                    <a:pt x="276" y="827"/>
                    <a:pt x="419" y="827"/>
                  </a:cubicBezTo>
                  <a:cubicBezTo>
                    <a:pt x="419" y="959"/>
                    <a:pt x="694" y="959"/>
                    <a:pt x="694" y="959"/>
                  </a:cubicBezTo>
                  <a:cubicBezTo>
                    <a:pt x="1245" y="959"/>
                    <a:pt x="1653" y="1103"/>
                    <a:pt x="2072" y="1103"/>
                  </a:cubicBezTo>
                  <a:lnTo>
                    <a:pt x="12538" y="1103"/>
                  </a:lnTo>
                  <a:cubicBezTo>
                    <a:pt x="12813" y="959"/>
                    <a:pt x="13089" y="827"/>
                    <a:pt x="13089" y="552"/>
                  </a:cubicBezTo>
                  <a:cubicBezTo>
                    <a:pt x="13089" y="276"/>
                    <a:pt x="12813" y="133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775775" y="3627850"/>
              <a:ext cx="327225" cy="27550"/>
            </a:xfrm>
            <a:custGeom>
              <a:rect b="b" l="l" r="r" t="t"/>
              <a:pathLst>
                <a:path extrusionOk="0" h="1102" w="13089">
                  <a:moveTo>
                    <a:pt x="1102" y="0"/>
                  </a:moveTo>
                  <a:cubicBezTo>
                    <a:pt x="827" y="143"/>
                    <a:pt x="694" y="143"/>
                    <a:pt x="419" y="143"/>
                  </a:cubicBezTo>
                  <a:cubicBezTo>
                    <a:pt x="276" y="143"/>
                    <a:pt x="0" y="276"/>
                    <a:pt x="0" y="551"/>
                  </a:cubicBezTo>
                  <a:cubicBezTo>
                    <a:pt x="144" y="694"/>
                    <a:pt x="276" y="826"/>
                    <a:pt x="419" y="826"/>
                  </a:cubicBezTo>
                  <a:cubicBezTo>
                    <a:pt x="419" y="970"/>
                    <a:pt x="694" y="970"/>
                    <a:pt x="694" y="970"/>
                  </a:cubicBez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6"/>
                    <a:pt x="13089" y="551"/>
                  </a:cubicBezTo>
                  <a:cubicBezTo>
                    <a:pt x="13089" y="276"/>
                    <a:pt x="12813" y="143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775775" y="3776025"/>
              <a:ext cx="327225" cy="27550"/>
            </a:xfrm>
            <a:custGeom>
              <a:rect b="b" l="l" r="r" t="t"/>
              <a:pathLst>
                <a:path extrusionOk="0" h="1102" w="13089">
                  <a:moveTo>
                    <a:pt x="5101" y="0"/>
                  </a:moveTo>
                  <a:cubicBezTo>
                    <a:pt x="3724" y="0"/>
                    <a:pt x="2479" y="0"/>
                    <a:pt x="1102" y="132"/>
                  </a:cubicBezTo>
                  <a:lnTo>
                    <a:pt x="419" y="132"/>
                  </a:lnTo>
                  <a:cubicBezTo>
                    <a:pt x="276" y="132"/>
                    <a:pt x="0" y="276"/>
                    <a:pt x="0" y="551"/>
                  </a:cubicBezTo>
                  <a:cubicBezTo>
                    <a:pt x="144" y="683"/>
                    <a:pt x="276" y="827"/>
                    <a:pt x="419" y="827"/>
                  </a:cubicBezTo>
                  <a:cubicBezTo>
                    <a:pt x="419" y="959"/>
                    <a:pt x="694" y="959"/>
                    <a:pt x="694" y="959"/>
                  </a:cubicBezTo>
                  <a:cubicBezTo>
                    <a:pt x="1245" y="959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59"/>
                    <a:pt x="13089" y="827"/>
                    <a:pt x="13089" y="551"/>
                  </a:cubicBezTo>
                  <a:cubicBezTo>
                    <a:pt x="13089" y="276"/>
                    <a:pt x="12813" y="132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4775775" y="3923925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5101" y="0"/>
                  </a:moveTo>
                  <a:cubicBezTo>
                    <a:pt x="3724" y="0"/>
                    <a:pt x="2479" y="0"/>
                    <a:pt x="1102" y="144"/>
                  </a:cubicBezTo>
                  <a:lnTo>
                    <a:pt x="419" y="144"/>
                  </a:lnTo>
                  <a:cubicBezTo>
                    <a:pt x="276" y="144"/>
                    <a:pt x="0" y="276"/>
                    <a:pt x="0" y="551"/>
                  </a:cubicBezTo>
                  <a:lnTo>
                    <a:pt x="419" y="970"/>
                  </a:lnTo>
                  <a:lnTo>
                    <a:pt x="694" y="970"/>
                  </a:ln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7"/>
                    <a:pt x="13089" y="551"/>
                  </a:cubicBezTo>
                  <a:cubicBezTo>
                    <a:pt x="13089" y="276"/>
                    <a:pt x="12813" y="144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4775775" y="4072100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5101" y="1"/>
                  </a:moveTo>
                  <a:cubicBezTo>
                    <a:pt x="3724" y="1"/>
                    <a:pt x="2479" y="1"/>
                    <a:pt x="1102" y="133"/>
                  </a:cubicBezTo>
                  <a:lnTo>
                    <a:pt x="419" y="133"/>
                  </a:lnTo>
                  <a:cubicBezTo>
                    <a:pt x="276" y="133"/>
                    <a:pt x="0" y="276"/>
                    <a:pt x="0" y="551"/>
                  </a:cubicBezTo>
                  <a:lnTo>
                    <a:pt x="419" y="959"/>
                  </a:lnTo>
                  <a:lnTo>
                    <a:pt x="694" y="959"/>
                  </a:lnTo>
                  <a:cubicBezTo>
                    <a:pt x="1245" y="959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59"/>
                    <a:pt x="13089" y="827"/>
                    <a:pt x="13089" y="551"/>
                  </a:cubicBezTo>
                  <a:cubicBezTo>
                    <a:pt x="13089" y="276"/>
                    <a:pt x="12813" y="133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775775" y="4220000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5101" y="1"/>
                  </a:moveTo>
                  <a:cubicBezTo>
                    <a:pt x="3724" y="1"/>
                    <a:pt x="2479" y="1"/>
                    <a:pt x="1102" y="144"/>
                  </a:cubicBezTo>
                  <a:lnTo>
                    <a:pt x="419" y="144"/>
                  </a:lnTo>
                  <a:cubicBezTo>
                    <a:pt x="276" y="144"/>
                    <a:pt x="0" y="276"/>
                    <a:pt x="0" y="552"/>
                  </a:cubicBezTo>
                  <a:lnTo>
                    <a:pt x="419" y="970"/>
                  </a:lnTo>
                  <a:lnTo>
                    <a:pt x="694" y="970"/>
                  </a:ln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7"/>
                    <a:pt x="13089" y="552"/>
                  </a:cubicBezTo>
                  <a:cubicBezTo>
                    <a:pt x="13089" y="276"/>
                    <a:pt x="12813" y="144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775775" y="4368175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5101" y="1"/>
                  </a:moveTo>
                  <a:cubicBezTo>
                    <a:pt x="3724" y="1"/>
                    <a:pt x="2479" y="1"/>
                    <a:pt x="1102" y="133"/>
                  </a:cubicBezTo>
                  <a:lnTo>
                    <a:pt x="419" y="133"/>
                  </a:lnTo>
                  <a:cubicBezTo>
                    <a:pt x="276" y="276"/>
                    <a:pt x="0" y="276"/>
                    <a:pt x="0" y="552"/>
                  </a:cubicBezTo>
                  <a:lnTo>
                    <a:pt x="419" y="959"/>
                  </a:lnTo>
                  <a:lnTo>
                    <a:pt x="694" y="959"/>
                  </a:lnTo>
                  <a:cubicBezTo>
                    <a:pt x="1245" y="959"/>
                    <a:pt x="1653" y="1103"/>
                    <a:pt x="2072" y="1103"/>
                  </a:cubicBezTo>
                  <a:lnTo>
                    <a:pt x="12538" y="1103"/>
                  </a:lnTo>
                  <a:cubicBezTo>
                    <a:pt x="12813" y="959"/>
                    <a:pt x="13089" y="827"/>
                    <a:pt x="13089" y="552"/>
                  </a:cubicBezTo>
                  <a:cubicBezTo>
                    <a:pt x="13089" y="276"/>
                    <a:pt x="12813" y="133"/>
                    <a:pt x="1253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775775" y="4516100"/>
              <a:ext cx="327225" cy="27550"/>
            </a:xfrm>
            <a:custGeom>
              <a:rect b="b" l="l" r="r" t="t"/>
              <a:pathLst>
                <a:path extrusionOk="0" h="1102" w="13089">
                  <a:moveTo>
                    <a:pt x="5101" y="0"/>
                  </a:moveTo>
                  <a:cubicBezTo>
                    <a:pt x="3724" y="0"/>
                    <a:pt x="2479" y="0"/>
                    <a:pt x="1102" y="143"/>
                  </a:cubicBezTo>
                  <a:lnTo>
                    <a:pt x="419" y="143"/>
                  </a:lnTo>
                  <a:cubicBezTo>
                    <a:pt x="276" y="275"/>
                    <a:pt x="0" y="275"/>
                    <a:pt x="0" y="551"/>
                  </a:cubicBezTo>
                  <a:lnTo>
                    <a:pt x="419" y="970"/>
                  </a:lnTo>
                  <a:lnTo>
                    <a:pt x="694" y="970"/>
                  </a:ln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6"/>
                    <a:pt x="13089" y="551"/>
                  </a:cubicBezTo>
                  <a:cubicBezTo>
                    <a:pt x="13089" y="275"/>
                    <a:pt x="12813" y="143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775775" y="4664275"/>
              <a:ext cx="327225" cy="27550"/>
            </a:xfrm>
            <a:custGeom>
              <a:rect b="b" l="l" r="r" t="t"/>
              <a:pathLst>
                <a:path extrusionOk="0" h="1102" w="13089">
                  <a:moveTo>
                    <a:pt x="5101" y="0"/>
                  </a:moveTo>
                  <a:cubicBezTo>
                    <a:pt x="3724" y="0"/>
                    <a:pt x="2479" y="0"/>
                    <a:pt x="1102" y="132"/>
                  </a:cubicBezTo>
                  <a:lnTo>
                    <a:pt x="419" y="132"/>
                  </a:lnTo>
                  <a:cubicBezTo>
                    <a:pt x="276" y="276"/>
                    <a:pt x="0" y="276"/>
                    <a:pt x="0" y="551"/>
                  </a:cubicBezTo>
                  <a:lnTo>
                    <a:pt x="419" y="959"/>
                  </a:lnTo>
                  <a:lnTo>
                    <a:pt x="694" y="959"/>
                  </a:lnTo>
                  <a:cubicBezTo>
                    <a:pt x="1245" y="959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59"/>
                    <a:pt x="13089" y="826"/>
                    <a:pt x="13089" y="551"/>
                  </a:cubicBezTo>
                  <a:cubicBezTo>
                    <a:pt x="13089" y="276"/>
                    <a:pt x="12813" y="132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775775" y="4812175"/>
              <a:ext cx="327225" cy="27550"/>
            </a:xfrm>
            <a:custGeom>
              <a:rect b="b" l="l" r="r" t="t"/>
              <a:pathLst>
                <a:path extrusionOk="0" h="1102" w="13089">
                  <a:moveTo>
                    <a:pt x="5101" y="0"/>
                  </a:moveTo>
                  <a:cubicBezTo>
                    <a:pt x="3724" y="0"/>
                    <a:pt x="2479" y="0"/>
                    <a:pt x="1102" y="144"/>
                  </a:cubicBezTo>
                  <a:lnTo>
                    <a:pt x="419" y="144"/>
                  </a:lnTo>
                  <a:cubicBezTo>
                    <a:pt x="276" y="276"/>
                    <a:pt x="0" y="276"/>
                    <a:pt x="0" y="551"/>
                  </a:cubicBezTo>
                  <a:lnTo>
                    <a:pt x="419" y="970"/>
                  </a:lnTo>
                  <a:lnTo>
                    <a:pt x="694" y="970"/>
                  </a:lnTo>
                  <a:cubicBezTo>
                    <a:pt x="1245" y="970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70"/>
                    <a:pt x="13089" y="827"/>
                    <a:pt x="13089" y="551"/>
                  </a:cubicBezTo>
                  <a:cubicBezTo>
                    <a:pt x="13089" y="276"/>
                    <a:pt x="12813" y="144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75775" y="4960350"/>
              <a:ext cx="327225" cy="27575"/>
            </a:xfrm>
            <a:custGeom>
              <a:rect b="b" l="l" r="r" t="t"/>
              <a:pathLst>
                <a:path extrusionOk="0" h="1103" w="13089">
                  <a:moveTo>
                    <a:pt x="5101" y="0"/>
                  </a:moveTo>
                  <a:cubicBezTo>
                    <a:pt x="3724" y="0"/>
                    <a:pt x="2479" y="0"/>
                    <a:pt x="1102" y="133"/>
                  </a:cubicBezTo>
                  <a:lnTo>
                    <a:pt x="419" y="133"/>
                  </a:lnTo>
                  <a:cubicBezTo>
                    <a:pt x="276" y="276"/>
                    <a:pt x="0" y="276"/>
                    <a:pt x="0" y="551"/>
                  </a:cubicBezTo>
                  <a:lnTo>
                    <a:pt x="419" y="959"/>
                  </a:lnTo>
                  <a:lnTo>
                    <a:pt x="694" y="959"/>
                  </a:lnTo>
                  <a:cubicBezTo>
                    <a:pt x="1245" y="1102"/>
                    <a:pt x="1653" y="1102"/>
                    <a:pt x="2072" y="1102"/>
                  </a:cubicBezTo>
                  <a:lnTo>
                    <a:pt x="12538" y="1102"/>
                  </a:lnTo>
                  <a:cubicBezTo>
                    <a:pt x="12813" y="959"/>
                    <a:pt x="13089" y="827"/>
                    <a:pt x="13089" y="551"/>
                  </a:cubicBezTo>
                  <a:cubicBezTo>
                    <a:pt x="13089" y="276"/>
                    <a:pt x="12813" y="133"/>
                    <a:pt x="1253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409100" y="632600"/>
              <a:ext cx="1267000" cy="4443625"/>
            </a:xfrm>
            <a:custGeom>
              <a:rect b="b" l="l" r="r" t="t"/>
              <a:pathLst>
                <a:path extrusionOk="0" h="177745" w="50680">
                  <a:moveTo>
                    <a:pt x="24514" y="22034"/>
                  </a:moveTo>
                  <a:cubicBezTo>
                    <a:pt x="24646" y="22728"/>
                    <a:pt x="24514" y="23411"/>
                    <a:pt x="24646" y="24105"/>
                  </a:cubicBezTo>
                  <a:lnTo>
                    <a:pt x="24646" y="26165"/>
                  </a:lnTo>
                  <a:cubicBezTo>
                    <a:pt x="24370" y="26309"/>
                    <a:pt x="24238" y="26309"/>
                    <a:pt x="23963" y="26309"/>
                  </a:cubicBezTo>
                  <a:lnTo>
                    <a:pt x="22442" y="26309"/>
                  </a:lnTo>
                  <a:cubicBezTo>
                    <a:pt x="16383" y="26309"/>
                    <a:pt x="10324" y="26441"/>
                    <a:pt x="4264" y="26441"/>
                  </a:cubicBezTo>
                  <a:lnTo>
                    <a:pt x="3713" y="26441"/>
                  </a:lnTo>
                  <a:cubicBezTo>
                    <a:pt x="3581" y="25207"/>
                    <a:pt x="3581" y="22728"/>
                    <a:pt x="3713" y="22034"/>
                  </a:cubicBezTo>
                  <a:close/>
                  <a:moveTo>
                    <a:pt x="1653" y="27410"/>
                  </a:moveTo>
                  <a:cubicBezTo>
                    <a:pt x="10048" y="27410"/>
                    <a:pt x="18454" y="27543"/>
                    <a:pt x="26849" y="27543"/>
                  </a:cubicBezTo>
                  <a:lnTo>
                    <a:pt x="27125" y="27543"/>
                  </a:lnTo>
                  <a:cubicBezTo>
                    <a:pt x="27125" y="27686"/>
                    <a:pt x="27125" y="27686"/>
                    <a:pt x="27268" y="27686"/>
                  </a:cubicBezTo>
                  <a:lnTo>
                    <a:pt x="27268" y="28237"/>
                  </a:lnTo>
                  <a:lnTo>
                    <a:pt x="27268" y="58533"/>
                  </a:lnTo>
                  <a:lnTo>
                    <a:pt x="27268" y="63767"/>
                  </a:lnTo>
                  <a:lnTo>
                    <a:pt x="27268" y="64042"/>
                  </a:lnTo>
                  <a:cubicBezTo>
                    <a:pt x="27125" y="64868"/>
                    <a:pt x="27543" y="65419"/>
                    <a:pt x="28226" y="65827"/>
                  </a:cubicBezTo>
                  <a:cubicBezTo>
                    <a:pt x="29328" y="66378"/>
                    <a:pt x="30298" y="66928"/>
                    <a:pt x="31256" y="67479"/>
                  </a:cubicBezTo>
                  <a:cubicBezTo>
                    <a:pt x="37183" y="70509"/>
                    <a:pt x="42967" y="73539"/>
                    <a:pt x="48883" y="76436"/>
                  </a:cubicBezTo>
                  <a:cubicBezTo>
                    <a:pt x="49027" y="76568"/>
                    <a:pt x="49159" y="76712"/>
                    <a:pt x="49302" y="76712"/>
                  </a:cubicBezTo>
                  <a:cubicBezTo>
                    <a:pt x="49302" y="76844"/>
                    <a:pt x="49434" y="76844"/>
                    <a:pt x="49434" y="76844"/>
                  </a:cubicBezTo>
                  <a:lnTo>
                    <a:pt x="49434" y="76987"/>
                  </a:lnTo>
                  <a:lnTo>
                    <a:pt x="49434" y="77395"/>
                  </a:lnTo>
                  <a:lnTo>
                    <a:pt x="49434" y="175997"/>
                  </a:lnTo>
                  <a:cubicBezTo>
                    <a:pt x="49434" y="176140"/>
                    <a:pt x="49302" y="176140"/>
                    <a:pt x="49302" y="176140"/>
                  </a:cubicBezTo>
                  <a:cubicBezTo>
                    <a:pt x="49167" y="176275"/>
                    <a:pt x="49032" y="176310"/>
                    <a:pt x="48880" y="176310"/>
                  </a:cubicBezTo>
                  <a:cubicBezTo>
                    <a:pt x="48722" y="176310"/>
                    <a:pt x="48546" y="176272"/>
                    <a:pt x="48333" y="176272"/>
                  </a:cubicBezTo>
                  <a:lnTo>
                    <a:pt x="35112" y="176272"/>
                  </a:lnTo>
                  <a:cubicBezTo>
                    <a:pt x="24921" y="176272"/>
                    <a:pt x="14730" y="176416"/>
                    <a:pt x="4407" y="176416"/>
                  </a:cubicBezTo>
                  <a:lnTo>
                    <a:pt x="1235" y="176416"/>
                  </a:lnTo>
                  <a:cubicBezTo>
                    <a:pt x="1378" y="126971"/>
                    <a:pt x="1378" y="77538"/>
                    <a:pt x="1235" y="28237"/>
                  </a:cubicBezTo>
                  <a:cubicBezTo>
                    <a:pt x="1235" y="27961"/>
                    <a:pt x="1378" y="27686"/>
                    <a:pt x="1378" y="27543"/>
                  </a:cubicBezTo>
                  <a:cubicBezTo>
                    <a:pt x="1510" y="27543"/>
                    <a:pt x="1510" y="27410"/>
                    <a:pt x="1510" y="27410"/>
                  </a:cubicBezTo>
                  <a:close/>
                  <a:moveTo>
                    <a:pt x="19831" y="0"/>
                  </a:moveTo>
                  <a:cubicBezTo>
                    <a:pt x="19556" y="0"/>
                    <a:pt x="19413" y="143"/>
                    <a:pt x="19281" y="419"/>
                  </a:cubicBezTo>
                  <a:cubicBezTo>
                    <a:pt x="19281" y="694"/>
                    <a:pt x="19137" y="1102"/>
                    <a:pt x="19137" y="1520"/>
                  </a:cubicBezTo>
                  <a:cubicBezTo>
                    <a:pt x="19137" y="7855"/>
                    <a:pt x="19281" y="14190"/>
                    <a:pt x="19281" y="20381"/>
                  </a:cubicBezTo>
                  <a:cubicBezTo>
                    <a:pt x="19281" y="20657"/>
                    <a:pt x="19137" y="20800"/>
                    <a:pt x="19137" y="21076"/>
                  </a:cubicBezTo>
                  <a:lnTo>
                    <a:pt x="5366" y="21076"/>
                  </a:lnTo>
                  <a:cubicBezTo>
                    <a:pt x="4815" y="21076"/>
                    <a:pt x="4407" y="21076"/>
                    <a:pt x="3857" y="21208"/>
                  </a:cubicBezTo>
                  <a:cubicBezTo>
                    <a:pt x="3306" y="21208"/>
                    <a:pt x="2887" y="21626"/>
                    <a:pt x="2755" y="22177"/>
                  </a:cubicBezTo>
                  <a:lnTo>
                    <a:pt x="2755" y="23004"/>
                  </a:lnTo>
                  <a:lnTo>
                    <a:pt x="2755" y="25758"/>
                  </a:lnTo>
                  <a:cubicBezTo>
                    <a:pt x="2755" y="26033"/>
                    <a:pt x="2612" y="26165"/>
                    <a:pt x="2612" y="26441"/>
                  </a:cubicBezTo>
                  <a:cubicBezTo>
                    <a:pt x="2244" y="26441"/>
                    <a:pt x="1877" y="26505"/>
                    <a:pt x="1471" y="26505"/>
                  </a:cubicBezTo>
                  <a:cubicBezTo>
                    <a:pt x="1268" y="26505"/>
                    <a:pt x="1055" y="26489"/>
                    <a:pt x="827" y="26441"/>
                  </a:cubicBezTo>
                  <a:cubicBezTo>
                    <a:pt x="552" y="26441"/>
                    <a:pt x="276" y="26584"/>
                    <a:pt x="133" y="26860"/>
                  </a:cubicBezTo>
                  <a:lnTo>
                    <a:pt x="133" y="27961"/>
                  </a:lnTo>
                  <a:cubicBezTo>
                    <a:pt x="133" y="45588"/>
                    <a:pt x="1" y="63216"/>
                    <a:pt x="1" y="80843"/>
                  </a:cubicBezTo>
                  <a:cubicBezTo>
                    <a:pt x="1" y="101224"/>
                    <a:pt x="133" y="121606"/>
                    <a:pt x="133" y="142120"/>
                  </a:cubicBezTo>
                  <a:lnTo>
                    <a:pt x="133" y="173243"/>
                  </a:lnTo>
                  <a:cubicBezTo>
                    <a:pt x="133" y="174344"/>
                    <a:pt x="133" y="175446"/>
                    <a:pt x="276" y="176548"/>
                  </a:cubicBezTo>
                  <a:cubicBezTo>
                    <a:pt x="276" y="176823"/>
                    <a:pt x="276" y="177099"/>
                    <a:pt x="408" y="177517"/>
                  </a:cubicBezTo>
                  <a:cubicBezTo>
                    <a:pt x="408" y="177677"/>
                    <a:pt x="501" y="177744"/>
                    <a:pt x="633" y="177744"/>
                  </a:cubicBezTo>
                  <a:cubicBezTo>
                    <a:pt x="728" y="177744"/>
                    <a:pt x="844" y="177709"/>
                    <a:pt x="959" y="177649"/>
                  </a:cubicBezTo>
                  <a:cubicBezTo>
                    <a:pt x="1235" y="177374"/>
                    <a:pt x="1510" y="177374"/>
                    <a:pt x="1785" y="177374"/>
                  </a:cubicBezTo>
                  <a:lnTo>
                    <a:pt x="48057" y="177374"/>
                  </a:lnTo>
                  <a:cubicBezTo>
                    <a:pt x="48608" y="177374"/>
                    <a:pt x="49302" y="177374"/>
                    <a:pt x="49853" y="177649"/>
                  </a:cubicBezTo>
                  <a:cubicBezTo>
                    <a:pt x="49927" y="177676"/>
                    <a:pt x="49997" y="177688"/>
                    <a:pt x="50062" y="177688"/>
                  </a:cubicBezTo>
                  <a:cubicBezTo>
                    <a:pt x="50356" y="177688"/>
                    <a:pt x="50562" y="177441"/>
                    <a:pt x="50679" y="177099"/>
                  </a:cubicBezTo>
                  <a:lnTo>
                    <a:pt x="50679" y="176272"/>
                  </a:lnTo>
                  <a:lnTo>
                    <a:pt x="50679" y="171182"/>
                  </a:lnTo>
                  <a:lnTo>
                    <a:pt x="50679" y="91166"/>
                  </a:lnTo>
                  <a:lnTo>
                    <a:pt x="50679" y="77262"/>
                  </a:lnTo>
                  <a:cubicBezTo>
                    <a:pt x="50679" y="76844"/>
                    <a:pt x="50536" y="76568"/>
                    <a:pt x="50536" y="76161"/>
                  </a:cubicBezTo>
                  <a:cubicBezTo>
                    <a:pt x="50536" y="75885"/>
                    <a:pt x="50404" y="75742"/>
                    <a:pt x="50128" y="75742"/>
                  </a:cubicBezTo>
                  <a:cubicBezTo>
                    <a:pt x="49710" y="75610"/>
                    <a:pt x="49302" y="75334"/>
                    <a:pt x="48883" y="75191"/>
                  </a:cubicBezTo>
                  <a:cubicBezTo>
                    <a:pt x="42273" y="71754"/>
                    <a:pt x="35531" y="68306"/>
                    <a:pt x="28777" y="64868"/>
                  </a:cubicBezTo>
                  <a:cubicBezTo>
                    <a:pt x="28645" y="64868"/>
                    <a:pt x="28645" y="64725"/>
                    <a:pt x="28370" y="64593"/>
                  </a:cubicBezTo>
                  <a:lnTo>
                    <a:pt x="28370" y="63623"/>
                  </a:lnTo>
                  <a:lnTo>
                    <a:pt x="28370" y="51923"/>
                  </a:lnTo>
                  <a:lnTo>
                    <a:pt x="28370" y="29195"/>
                  </a:lnTo>
                  <a:lnTo>
                    <a:pt x="28370" y="27410"/>
                  </a:lnTo>
                  <a:cubicBezTo>
                    <a:pt x="28370" y="26584"/>
                    <a:pt x="28226" y="26441"/>
                    <a:pt x="27400" y="26441"/>
                  </a:cubicBezTo>
                  <a:cubicBezTo>
                    <a:pt x="27125" y="26309"/>
                    <a:pt x="26849" y="26309"/>
                    <a:pt x="26574" y="26309"/>
                  </a:cubicBezTo>
                  <a:cubicBezTo>
                    <a:pt x="26439" y="26309"/>
                    <a:pt x="26272" y="26340"/>
                    <a:pt x="26088" y="26340"/>
                  </a:cubicBezTo>
                  <a:cubicBezTo>
                    <a:pt x="25896" y="26340"/>
                    <a:pt x="25686" y="26306"/>
                    <a:pt x="25472" y="26165"/>
                  </a:cubicBezTo>
                  <a:lnTo>
                    <a:pt x="25472" y="25339"/>
                  </a:lnTo>
                  <a:lnTo>
                    <a:pt x="25472" y="22585"/>
                  </a:lnTo>
                  <a:cubicBezTo>
                    <a:pt x="25472" y="22177"/>
                    <a:pt x="25472" y="21902"/>
                    <a:pt x="25340" y="21626"/>
                  </a:cubicBezTo>
                  <a:cubicBezTo>
                    <a:pt x="25340" y="21351"/>
                    <a:pt x="25197" y="21208"/>
                    <a:pt x="24921" y="21208"/>
                  </a:cubicBezTo>
                  <a:cubicBezTo>
                    <a:pt x="24789" y="21076"/>
                    <a:pt x="24514" y="21076"/>
                    <a:pt x="24238" y="21076"/>
                  </a:cubicBezTo>
                  <a:lnTo>
                    <a:pt x="21065" y="21076"/>
                  </a:lnTo>
                  <a:cubicBezTo>
                    <a:pt x="20790" y="21076"/>
                    <a:pt x="20514" y="21076"/>
                    <a:pt x="20239" y="20932"/>
                  </a:cubicBezTo>
                  <a:lnTo>
                    <a:pt x="20239" y="20249"/>
                  </a:lnTo>
                  <a:lnTo>
                    <a:pt x="20239" y="17903"/>
                  </a:lnTo>
                  <a:lnTo>
                    <a:pt x="20239" y="3856"/>
                  </a:lnTo>
                  <a:lnTo>
                    <a:pt x="20239" y="1520"/>
                  </a:lnTo>
                  <a:cubicBezTo>
                    <a:pt x="20239" y="1102"/>
                    <a:pt x="20239" y="694"/>
                    <a:pt x="20107" y="419"/>
                  </a:cubicBezTo>
                  <a:cubicBezTo>
                    <a:pt x="20107" y="275"/>
                    <a:pt x="19964" y="143"/>
                    <a:pt x="1983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439950" y="1317850"/>
              <a:ext cx="1205025" cy="3725150"/>
            </a:xfrm>
            <a:custGeom>
              <a:rect b="b" l="l" r="r" t="t"/>
              <a:pathLst>
                <a:path extrusionOk="0" h="149006" w="48201">
                  <a:moveTo>
                    <a:pt x="276" y="0"/>
                  </a:moveTo>
                  <a:cubicBezTo>
                    <a:pt x="276" y="0"/>
                    <a:pt x="276" y="133"/>
                    <a:pt x="144" y="133"/>
                  </a:cubicBezTo>
                  <a:cubicBezTo>
                    <a:pt x="144" y="276"/>
                    <a:pt x="1" y="551"/>
                    <a:pt x="1" y="827"/>
                  </a:cubicBezTo>
                  <a:cubicBezTo>
                    <a:pt x="144" y="50128"/>
                    <a:pt x="144" y="99561"/>
                    <a:pt x="1" y="149006"/>
                  </a:cubicBezTo>
                  <a:lnTo>
                    <a:pt x="3173" y="149006"/>
                  </a:lnTo>
                  <a:cubicBezTo>
                    <a:pt x="13496" y="149006"/>
                    <a:pt x="23687" y="148862"/>
                    <a:pt x="33878" y="148862"/>
                  </a:cubicBezTo>
                  <a:lnTo>
                    <a:pt x="47099" y="148862"/>
                  </a:lnTo>
                  <a:cubicBezTo>
                    <a:pt x="47312" y="148862"/>
                    <a:pt x="47488" y="148900"/>
                    <a:pt x="47646" y="148900"/>
                  </a:cubicBezTo>
                  <a:cubicBezTo>
                    <a:pt x="47798" y="148900"/>
                    <a:pt x="47933" y="148865"/>
                    <a:pt x="48068" y="148730"/>
                  </a:cubicBezTo>
                  <a:lnTo>
                    <a:pt x="48200" y="148587"/>
                  </a:lnTo>
                  <a:lnTo>
                    <a:pt x="48200" y="49985"/>
                  </a:lnTo>
                  <a:lnTo>
                    <a:pt x="48200" y="49577"/>
                  </a:lnTo>
                  <a:lnTo>
                    <a:pt x="48200" y="49434"/>
                  </a:lnTo>
                  <a:cubicBezTo>
                    <a:pt x="48200" y="49434"/>
                    <a:pt x="48068" y="49434"/>
                    <a:pt x="48068" y="49302"/>
                  </a:cubicBezTo>
                  <a:cubicBezTo>
                    <a:pt x="47925" y="49302"/>
                    <a:pt x="47793" y="49158"/>
                    <a:pt x="47649" y="49026"/>
                  </a:cubicBezTo>
                  <a:cubicBezTo>
                    <a:pt x="41733" y="46129"/>
                    <a:pt x="35949" y="43099"/>
                    <a:pt x="30022" y="40069"/>
                  </a:cubicBezTo>
                  <a:cubicBezTo>
                    <a:pt x="29064" y="39518"/>
                    <a:pt x="28094" y="38968"/>
                    <a:pt x="26992" y="38417"/>
                  </a:cubicBezTo>
                  <a:cubicBezTo>
                    <a:pt x="26309" y="38009"/>
                    <a:pt x="25891" y="37458"/>
                    <a:pt x="26034" y="36632"/>
                  </a:cubicBezTo>
                  <a:lnTo>
                    <a:pt x="26034" y="36357"/>
                  </a:lnTo>
                  <a:lnTo>
                    <a:pt x="26034" y="31123"/>
                  </a:lnTo>
                  <a:lnTo>
                    <a:pt x="26034" y="827"/>
                  </a:lnTo>
                  <a:lnTo>
                    <a:pt x="26034" y="276"/>
                  </a:lnTo>
                  <a:cubicBezTo>
                    <a:pt x="25891" y="276"/>
                    <a:pt x="25891" y="276"/>
                    <a:pt x="25891" y="133"/>
                  </a:cubicBezTo>
                  <a:lnTo>
                    <a:pt x="25615" y="133"/>
                  </a:lnTo>
                  <a:cubicBezTo>
                    <a:pt x="17220" y="133"/>
                    <a:pt x="8814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498625" y="1183450"/>
              <a:ext cx="526625" cy="110175"/>
            </a:xfrm>
            <a:custGeom>
              <a:rect b="b" l="l" r="r" t="t"/>
              <a:pathLst>
                <a:path extrusionOk="0" h="4407" w="21065">
                  <a:moveTo>
                    <a:pt x="132" y="0"/>
                  </a:moveTo>
                  <a:cubicBezTo>
                    <a:pt x="0" y="694"/>
                    <a:pt x="0" y="3173"/>
                    <a:pt x="132" y="4407"/>
                  </a:cubicBezTo>
                  <a:lnTo>
                    <a:pt x="683" y="4407"/>
                  </a:lnTo>
                  <a:cubicBezTo>
                    <a:pt x="6743" y="4407"/>
                    <a:pt x="12802" y="4275"/>
                    <a:pt x="18861" y="4275"/>
                  </a:cubicBezTo>
                  <a:lnTo>
                    <a:pt x="20382" y="4275"/>
                  </a:lnTo>
                  <a:cubicBezTo>
                    <a:pt x="20657" y="4275"/>
                    <a:pt x="20789" y="4275"/>
                    <a:pt x="21065" y="4131"/>
                  </a:cubicBezTo>
                  <a:lnTo>
                    <a:pt x="21065" y="2071"/>
                  </a:lnTo>
                  <a:cubicBezTo>
                    <a:pt x="20933" y="1377"/>
                    <a:pt x="21065" y="694"/>
                    <a:pt x="2093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529475" y="1407350"/>
              <a:ext cx="31150" cy="3542550"/>
            </a:xfrm>
            <a:custGeom>
              <a:rect b="b" l="l" r="r" t="t"/>
              <a:pathLst>
                <a:path extrusionOk="0" h="141702" w="1246">
                  <a:moveTo>
                    <a:pt x="694" y="1"/>
                  </a:moveTo>
                  <a:cubicBezTo>
                    <a:pt x="419" y="1"/>
                    <a:pt x="143" y="133"/>
                    <a:pt x="0" y="409"/>
                  </a:cubicBezTo>
                  <a:lnTo>
                    <a:pt x="0" y="959"/>
                  </a:lnTo>
                  <a:lnTo>
                    <a:pt x="0" y="2336"/>
                  </a:lnTo>
                  <a:lnTo>
                    <a:pt x="0" y="70785"/>
                  </a:lnTo>
                  <a:lnTo>
                    <a:pt x="0" y="118434"/>
                  </a:lnTo>
                  <a:cubicBezTo>
                    <a:pt x="0" y="125595"/>
                    <a:pt x="143" y="132888"/>
                    <a:pt x="143" y="140049"/>
                  </a:cubicBezTo>
                  <a:lnTo>
                    <a:pt x="143" y="141151"/>
                  </a:lnTo>
                  <a:cubicBezTo>
                    <a:pt x="276" y="141294"/>
                    <a:pt x="276" y="141426"/>
                    <a:pt x="276" y="141570"/>
                  </a:cubicBezTo>
                  <a:cubicBezTo>
                    <a:pt x="419" y="141702"/>
                    <a:pt x="551" y="141702"/>
                    <a:pt x="694" y="141702"/>
                  </a:cubicBezTo>
                  <a:lnTo>
                    <a:pt x="970" y="141570"/>
                  </a:lnTo>
                  <a:cubicBezTo>
                    <a:pt x="970" y="141294"/>
                    <a:pt x="1102" y="141019"/>
                    <a:pt x="1102" y="140743"/>
                  </a:cubicBezTo>
                  <a:lnTo>
                    <a:pt x="1102" y="135235"/>
                  </a:lnTo>
                  <a:cubicBezTo>
                    <a:pt x="1245" y="90616"/>
                    <a:pt x="1245" y="45854"/>
                    <a:pt x="1245" y="1235"/>
                  </a:cubicBezTo>
                  <a:cubicBezTo>
                    <a:pt x="1245" y="959"/>
                    <a:pt x="1245" y="684"/>
                    <a:pt x="1102" y="409"/>
                  </a:cubicBezTo>
                  <a:cubicBezTo>
                    <a:pt x="1102" y="133"/>
                    <a:pt x="826" y="1"/>
                    <a:pt x="6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639625" y="1407350"/>
              <a:ext cx="27575" cy="3542550"/>
            </a:xfrm>
            <a:custGeom>
              <a:rect b="b" l="l" r="r" t="t"/>
              <a:pathLst>
                <a:path extrusionOk="0" h="141702" w="1103">
                  <a:moveTo>
                    <a:pt x="552" y="1"/>
                  </a:moveTo>
                  <a:cubicBezTo>
                    <a:pt x="420" y="1"/>
                    <a:pt x="144" y="133"/>
                    <a:pt x="1" y="409"/>
                  </a:cubicBezTo>
                  <a:lnTo>
                    <a:pt x="1" y="959"/>
                  </a:lnTo>
                  <a:lnTo>
                    <a:pt x="1" y="2336"/>
                  </a:lnTo>
                  <a:lnTo>
                    <a:pt x="1" y="70785"/>
                  </a:lnTo>
                  <a:lnTo>
                    <a:pt x="1" y="118434"/>
                  </a:lnTo>
                  <a:cubicBezTo>
                    <a:pt x="1" y="125595"/>
                    <a:pt x="1" y="132888"/>
                    <a:pt x="144" y="140049"/>
                  </a:cubicBezTo>
                  <a:lnTo>
                    <a:pt x="144" y="141151"/>
                  </a:lnTo>
                  <a:cubicBezTo>
                    <a:pt x="144" y="141294"/>
                    <a:pt x="144" y="141426"/>
                    <a:pt x="276" y="141570"/>
                  </a:cubicBezTo>
                  <a:cubicBezTo>
                    <a:pt x="276" y="141702"/>
                    <a:pt x="552" y="141702"/>
                    <a:pt x="552" y="141702"/>
                  </a:cubicBezTo>
                  <a:cubicBezTo>
                    <a:pt x="695" y="141702"/>
                    <a:pt x="827" y="141570"/>
                    <a:pt x="827" y="141570"/>
                  </a:cubicBezTo>
                  <a:cubicBezTo>
                    <a:pt x="970" y="141294"/>
                    <a:pt x="970" y="141019"/>
                    <a:pt x="970" y="140743"/>
                  </a:cubicBezTo>
                  <a:cubicBezTo>
                    <a:pt x="1103" y="138948"/>
                    <a:pt x="1103" y="137020"/>
                    <a:pt x="1103" y="135235"/>
                  </a:cubicBezTo>
                  <a:lnTo>
                    <a:pt x="1103" y="1235"/>
                  </a:lnTo>
                  <a:lnTo>
                    <a:pt x="1103" y="409"/>
                  </a:lnTo>
                  <a:cubicBezTo>
                    <a:pt x="1103" y="133"/>
                    <a:pt x="827" y="1"/>
                    <a:pt x="55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746500" y="1407350"/>
              <a:ext cx="30875" cy="3542550"/>
            </a:xfrm>
            <a:custGeom>
              <a:rect b="b" l="l" r="r" t="t"/>
              <a:pathLst>
                <a:path extrusionOk="0" h="141702" w="1235">
                  <a:moveTo>
                    <a:pt x="684" y="1"/>
                  </a:moveTo>
                  <a:cubicBezTo>
                    <a:pt x="408" y="1"/>
                    <a:pt x="133" y="133"/>
                    <a:pt x="133" y="409"/>
                  </a:cubicBezTo>
                  <a:cubicBezTo>
                    <a:pt x="133" y="552"/>
                    <a:pt x="1" y="684"/>
                    <a:pt x="1" y="959"/>
                  </a:cubicBezTo>
                  <a:cubicBezTo>
                    <a:pt x="1" y="1378"/>
                    <a:pt x="133" y="1786"/>
                    <a:pt x="133" y="2336"/>
                  </a:cubicBezTo>
                  <a:lnTo>
                    <a:pt x="133" y="70785"/>
                  </a:lnTo>
                  <a:cubicBezTo>
                    <a:pt x="133" y="86617"/>
                    <a:pt x="1" y="102591"/>
                    <a:pt x="133" y="118434"/>
                  </a:cubicBezTo>
                  <a:lnTo>
                    <a:pt x="133" y="140049"/>
                  </a:lnTo>
                  <a:cubicBezTo>
                    <a:pt x="276" y="140325"/>
                    <a:pt x="276" y="140743"/>
                    <a:pt x="276" y="141151"/>
                  </a:cubicBezTo>
                  <a:cubicBezTo>
                    <a:pt x="276" y="141294"/>
                    <a:pt x="276" y="141426"/>
                    <a:pt x="408" y="141570"/>
                  </a:cubicBezTo>
                  <a:cubicBezTo>
                    <a:pt x="408" y="141702"/>
                    <a:pt x="551" y="141702"/>
                    <a:pt x="684" y="141702"/>
                  </a:cubicBezTo>
                  <a:cubicBezTo>
                    <a:pt x="827" y="141702"/>
                    <a:pt x="959" y="141570"/>
                    <a:pt x="959" y="141570"/>
                  </a:cubicBezTo>
                  <a:cubicBezTo>
                    <a:pt x="1102" y="141294"/>
                    <a:pt x="1102" y="141019"/>
                    <a:pt x="1102" y="140743"/>
                  </a:cubicBezTo>
                  <a:cubicBezTo>
                    <a:pt x="1102" y="138948"/>
                    <a:pt x="1234" y="137020"/>
                    <a:pt x="1234" y="135235"/>
                  </a:cubicBezTo>
                  <a:lnTo>
                    <a:pt x="1234" y="1235"/>
                  </a:lnTo>
                  <a:lnTo>
                    <a:pt x="1234" y="409"/>
                  </a:lnTo>
                  <a:cubicBezTo>
                    <a:pt x="1234" y="133"/>
                    <a:pt x="959" y="1"/>
                    <a:pt x="68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856675" y="1407350"/>
              <a:ext cx="30875" cy="3542550"/>
            </a:xfrm>
            <a:custGeom>
              <a:rect b="b" l="l" r="r" t="t"/>
              <a:pathLst>
                <a:path extrusionOk="0" h="141702" w="1235">
                  <a:moveTo>
                    <a:pt x="683" y="1"/>
                  </a:moveTo>
                  <a:cubicBezTo>
                    <a:pt x="408" y="1"/>
                    <a:pt x="133" y="133"/>
                    <a:pt x="133" y="409"/>
                  </a:cubicBezTo>
                  <a:cubicBezTo>
                    <a:pt x="0" y="552"/>
                    <a:pt x="0" y="684"/>
                    <a:pt x="0" y="959"/>
                  </a:cubicBezTo>
                  <a:lnTo>
                    <a:pt x="0" y="2336"/>
                  </a:lnTo>
                  <a:lnTo>
                    <a:pt x="0" y="70785"/>
                  </a:lnTo>
                  <a:lnTo>
                    <a:pt x="0" y="118434"/>
                  </a:lnTo>
                  <a:cubicBezTo>
                    <a:pt x="0" y="125595"/>
                    <a:pt x="133" y="132888"/>
                    <a:pt x="133" y="140049"/>
                  </a:cubicBezTo>
                  <a:lnTo>
                    <a:pt x="133" y="141151"/>
                  </a:lnTo>
                  <a:cubicBezTo>
                    <a:pt x="276" y="141294"/>
                    <a:pt x="276" y="141426"/>
                    <a:pt x="276" y="141570"/>
                  </a:cubicBezTo>
                  <a:cubicBezTo>
                    <a:pt x="408" y="141702"/>
                    <a:pt x="551" y="141702"/>
                    <a:pt x="683" y="141702"/>
                  </a:cubicBezTo>
                  <a:lnTo>
                    <a:pt x="959" y="141570"/>
                  </a:lnTo>
                  <a:cubicBezTo>
                    <a:pt x="959" y="141294"/>
                    <a:pt x="1102" y="141019"/>
                    <a:pt x="1102" y="140743"/>
                  </a:cubicBezTo>
                  <a:cubicBezTo>
                    <a:pt x="1102" y="138948"/>
                    <a:pt x="1234" y="137020"/>
                    <a:pt x="1234" y="135235"/>
                  </a:cubicBezTo>
                  <a:lnTo>
                    <a:pt x="1234" y="1235"/>
                  </a:lnTo>
                  <a:lnTo>
                    <a:pt x="1234" y="409"/>
                  </a:lnTo>
                  <a:cubicBezTo>
                    <a:pt x="1102" y="133"/>
                    <a:pt x="959" y="1"/>
                    <a:pt x="68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966850" y="1407350"/>
              <a:ext cx="27550" cy="3542550"/>
            </a:xfrm>
            <a:custGeom>
              <a:rect b="b" l="l" r="r" t="t"/>
              <a:pathLst>
                <a:path extrusionOk="0" h="141702" w="1102">
                  <a:moveTo>
                    <a:pt x="551" y="1"/>
                  </a:moveTo>
                  <a:cubicBezTo>
                    <a:pt x="408" y="1"/>
                    <a:pt x="132" y="133"/>
                    <a:pt x="0" y="409"/>
                  </a:cubicBezTo>
                  <a:lnTo>
                    <a:pt x="0" y="959"/>
                  </a:lnTo>
                  <a:lnTo>
                    <a:pt x="0" y="2336"/>
                  </a:lnTo>
                  <a:lnTo>
                    <a:pt x="0" y="70785"/>
                  </a:lnTo>
                  <a:lnTo>
                    <a:pt x="0" y="118434"/>
                  </a:lnTo>
                  <a:cubicBezTo>
                    <a:pt x="0" y="125595"/>
                    <a:pt x="132" y="132888"/>
                    <a:pt x="132" y="140049"/>
                  </a:cubicBezTo>
                  <a:lnTo>
                    <a:pt x="132" y="141151"/>
                  </a:lnTo>
                  <a:cubicBezTo>
                    <a:pt x="132" y="141294"/>
                    <a:pt x="276" y="141426"/>
                    <a:pt x="276" y="141570"/>
                  </a:cubicBezTo>
                  <a:cubicBezTo>
                    <a:pt x="276" y="141702"/>
                    <a:pt x="551" y="141702"/>
                    <a:pt x="551" y="141702"/>
                  </a:cubicBezTo>
                  <a:cubicBezTo>
                    <a:pt x="683" y="141702"/>
                    <a:pt x="827" y="141570"/>
                    <a:pt x="827" y="141570"/>
                  </a:cubicBezTo>
                  <a:cubicBezTo>
                    <a:pt x="959" y="141294"/>
                    <a:pt x="959" y="141019"/>
                    <a:pt x="959" y="140743"/>
                  </a:cubicBezTo>
                  <a:cubicBezTo>
                    <a:pt x="1102" y="138948"/>
                    <a:pt x="1102" y="137020"/>
                    <a:pt x="1102" y="135235"/>
                  </a:cubicBezTo>
                  <a:lnTo>
                    <a:pt x="1102" y="1235"/>
                  </a:lnTo>
                  <a:lnTo>
                    <a:pt x="1102" y="409"/>
                  </a:lnTo>
                  <a:cubicBezTo>
                    <a:pt x="1102" y="133"/>
                    <a:pt x="827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066550" y="2650075"/>
              <a:ext cx="492475" cy="168875"/>
            </a:xfrm>
            <a:custGeom>
              <a:rect b="b" l="l" r="r" t="t"/>
              <a:pathLst>
                <a:path extrusionOk="0" h="6755" w="19699">
                  <a:moveTo>
                    <a:pt x="1375" y="933"/>
                  </a:moveTo>
                  <a:cubicBezTo>
                    <a:pt x="1515" y="933"/>
                    <a:pt x="1656" y="970"/>
                    <a:pt x="1796" y="970"/>
                  </a:cubicBezTo>
                  <a:lnTo>
                    <a:pt x="18597" y="970"/>
                  </a:lnTo>
                  <a:cubicBezTo>
                    <a:pt x="18729" y="1796"/>
                    <a:pt x="18729" y="4826"/>
                    <a:pt x="18597" y="5652"/>
                  </a:cubicBezTo>
                  <a:cubicBezTo>
                    <a:pt x="18454" y="5652"/>
                    <a:pt x="18454" y="5785"/>
                    <a:pt x="18322" y="5785"/>
                  </a:cubicBezTo>
                  <a:lnTo>
                    <a:pt x="1102" y="5785"/>
                  </a:lnTo>
                  <a:cubicBezTo>
                    <a:pt x="1102" y="5652"/>
                    <a:pt x="970" y="5652"/>
                    <a:pt x="970" y="5652"/>
                  </a:cubicBezTo>
                  <a:lnTo>
                    <a:pt x="970" y="1102"/>
                  </a:lnTo>
                  <a:cubicBezTo>
                    <a:pt x="1105" y="967"/>
                    <a:pt x="1240" y="933"/>
                    <a:pt x="1375" y="933"/>
                  </a:cubicBezTo>
                  <a:close/>
                  <a:moveTo>
                    <a:pt x="827" y="1"/>
                  </a:moveTo>
                  <a:cubicBezTo>
                    <a:pt x="276" y="1"/>
                    <a:pt x="144" y="276"/>
                    <a:pt x="144" y="695"/>
                  </a:cubicBezTo>
                  <a:cubicBezTo>
                    <a:pt x="144" y="827"/>
                    <a:pt x="0" y="970"/>
                    <a:pt x="0" y="1102"/>
                  </a:cubicBezTo>
                  <a:lnTo>
                    <a:pt x="0" y="5234"/>
                  </a:lnTo>
                  <a:cubicBezTo>
                    <a:pt x="0" y="5652"/>
                    <a:pt x="0" y="5928"/>
                    <a:pt x="144" y="6203"/>
                  </a:cubicBezTo>
                  <a:cubicBezTo>
                    <a:pt x="144" y="6479"/>
                    <a:pt x="276" y="6611"/>
                    <a:pt x="551" y="6611"/>
                  </a:cubicBezTo>
                  <a:lnTo>
                    <a:pt x="1378" y="6611"/>
                  </a:lnTo>
                  <a:cubicBezTo>
                    <a:pt x="4000" y="6754"/>
                    <a:pt x="6754" y="6754"/>
                    <a:pt x="9508" y="6754"/>
                  </a:cubicBezTo>
                  <a:lnTo>
                    <a:pt x="17220" y="6754"/>
                  </a:lnTo>
                  <a:cubicBezTo>
                    <a:pt x="17771" y="6754"/>
                    <a:pt x="18322" y="6754"/>
                    <a:pt x="18873" y="6611"/>
                  </a:cubicBezTo>
                  <a:cubicBezTo>
                    <a:pt x="19424" y="6611"/>
                    <a:pt x="19556" y="6479"/>
                    <a:pt x="19556" y="5928"/>
                  </a:cubicBezTo>
                  <a:cubicBezTo>
                    <a:pt x="19699" y="5652"/>
                    <a:pt x="19699" y="5377"/>
                    <a:pt x="19556" y="5102"/>
                  </a:cubicBezTo>
                  <a:lnTo>
                    <a:pt x="19556" y="1246"/>
                  </a:lnTo>
                  <a:lnTo>
                    <a:pt x="19556" y="827"/>
                  </a:lnTo>
                  <a:cubicBezTo>
                    <a:pt x="19556" y="144"/>
                    <a:pt x="19424" y="1"/>
                    <a:pt x="1872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090775" y="2673375"/>
              <a:ext cx="444025" cy="121325"/>
            </a:xfrm>
            <a:custGeom>
              <a:rect b="b" l="l" r="r" t="t"/>
              <a:pathLst>
                <a:path extrusionOk="0" h="4853" w="17761">
                  <a:moveTo>
                    <a:pt x="406" y="1"/>
                  </a:moveTo>
                  <a:cubicBezTo>
                    <a:pt x="271" y="1"/>
                    <a:pt x="136" y="35"/>
                    <a:pt x="1" y="170"/>
                  </a:cubicBezTo>
                  <a:lnTo>
                    <a:pt x="1" y="4720"/>
                  </a:lnTo>
                  <a:cubicBezTo>
                    <a:pt x="1" y="4720"/>
                    <a:pt x="133" y="4720"/>
                    <a:pt x="133" y="4853"/>
                  </a:cubicBezTo>
                  <a:lnTo>
                    <a:pt x="17353" y="4853"/>
                  </a:lnTo>
                  <a:cubicBezTo>
                    <a:pt x="17485" y="4853"/>
                    <a:pt x="17485" y="4720"/>
                    <a:pt x="17628" y="4720"/>
                  </a:cubicBezTo>
                  <a:cubicBezTo>
                    <a:pt x="17760" y="3894"/>
                    <a:pt x="17760" y="864"/>
                    <a:pt x="17628" y="38"/>
                  </a:cubicBezTo>
                  <a:lnTo>
                    <a:pt x="827" y="38"/>
                  </a:lnTo>
                  <a:cubicBezTo>
                    <a:pt x="687" y="38"/>
                    <a:pt x="546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066550" y="2980600"/>
              <a:ext cx="492475" cy="168850"/>
            </a:xfrm>
            <a:custGeom>
              <a:rect b="b" l="l" r="r" t="t"/>
              <a:pathLst>
                <a:path extrusionOk="0" h="6754" w="19699">
                  <a:moveTo>
                    <a:pt x="1375" y="932"/>
                  </a:moveTo>
                  <a:cubicBezTo>
                    <a:pt x="1515" y="932"/>
                    <a:pt x="1656" y="970"/>
                    <a:pt x="1796" y="970"/>
                  </a:cubicBezTo>
                  <a:lnTo>
                    <a:pt x="18597" y="970"/>
                  </a:lnTo>
                  <a:cubicBezTo>
                    <a:pt x="18729" y="1796"/>
                    <a:pt x="18729" y="4826"/>
                    <a:pt x="18597" y="5652"/>
                  </a:cubicBezTo>
                  <a:cubicBezTo>
                    <a:pt x="18454" y="5784"/>
                    <a:pt x="18454" y="5784"/>
                    <a:pt x="18322" y="5784"/>
                  </a:cubicBezTo>
                  <a:lnTo>
                    <a:pt x="1102" y="5784"/>
                  </a:lnTo>
                  <a:cubicBezTo>
                    <a:pt x="1102" y="5652"/>
                    <a:pt x="970" y="5652"/>
                    <a:pt x="970" y="5652"/>
                  </a:cubicBezTo>
                  <a:lnTo>
                    <a:pt x="970" y="1102"/>
                  </a:lnTo>
                  <a:cubicBezTo>
                    <a:pt x="1105" y="967"/>
                    <a:pt x="1240" y="932"/>
                    <a:pt x="1375" y="932"/>
                  </a:cubicBezTo>
                  <a:close/>
                  <a:moveTo>
                    <a:pt x="827" y="0"/>
                  </a:moveTo>
                  <a:cubicBezTo>
                    <a:pt x="276" y="143"/>
                    <a:pt x="144" y="276"/>
                    <a:pt x="144" y="694"/>
                  </a:cubicBezTo>
                  <a:cubicBezTo>
                    <a:pt x="144" y="826"/>
                    <a:pt x="0" y="970"/>
                    <a:pt x="0" y="1102"/>
                  </a:cubicBezTo>
                  <a:lnTo>
                    <a:pt x="0" y="5376"/>
                  </a:lnTo>
                  <a:cubicBezTo>
                    <a:pt x="0" y="5652"/>
                    <a:pt x="0" y="5927"/>
                    <a:pt x="144" y="6203"/>
                  </a:cubicBezTo>
                  <a:cubicBezTo>
                    <a:pt x="144" y="6478"/>
                    <a:pt x="276" y="6610"/>
                    <a:pt x="551" y="6610"/>
                  </a:cubicBezTo>
                  <a:lnTo>
                    <a:pt x="1378" y="6610"/>
                  </a:lnTo>
                  <a:cubicBezTo>
                    <a:pt x="4000" y="6754"/>
                    <a:pt x="6754" y="6754"/>
                    <a:pt x="9508" y="6754"/>
                  </a:cubicBezTo>
                  <a:lnTo>
                    <a:pt x="17220" y="6754"/>
                  </a:lnTo>
                  <a:cubicBezTo>
                    <a:pt x="17771" y="6754"/>
                    <a:pt x="18322" y="6754"/>
                    <a:pt x="18873" y="6610"/>
                  </a:cubicBezTo>
                  <a:cubicBezTo>
                    <a:pt x="19424" y="6610"/>
                    <a:pt x="19556" y="6478"/>
                    <a:pt x="19556" y="5927"/>
                  </a:cubicBezTo>
                  <a:cubicBezTo>
                    <a:pt x="19699" y="5652"/>
                    <a:pt x="19699" y="5376"/>
                    <a:pt x="19556" y="5101"/>
                  </a:cubicBezTo>
                  <a:lnTo>
                    <a:pt x="19556" y="1245"/>
                  </a:lnTo>
                  <a:lnTo>
                    <a:pt x="19556" y="826"/>
                  </a:lnTo>
                  <a:cubicBezTo>
                    <a:pt x="19556" y="143"/>
                    <a:pt x="19424" y="143"/>
                    <a:pt x="187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090775" y="3003900"/>
              <a:ext cx="444025" cy="121325"/>
            </a:xfrm>
            <a:custGeom>
              <a:rect b="b" l="l" r="r" t="t"/>
              <a:pathLst>
                <a:path extrusionOk="0" h="4853" w="17761">
                  <a:moveTo>
                    <a:pt x="406" y="0"/>
                  </a:moveTo>
                  <a:cubicBezTo>
                    <a:pt x="271" y="0"/>
                    <a:pt x="136" y="35"/>
                    <a:pt x="1" y="170"/>
                  </a:cubicBezTo>
                  <a:lnTo>
                    <a:pt x="1" y="4720"/>
                  </a:lnTo>
                  <a:cubicBezTo>
                    <a:pt x="1" y="4720"/>
                    <a:pt x="133" y="4720"/>
                    <a:pt x="133" y="4852"/>
                  </a:cubicBezTo>
                  <a:lnTo>
                    <a:pt x="17353" y="4852"/>
                  </a:lnTo>
                  <a:cubicBezTo>
                    <a:pt x="17485" y="4852"/>
                    <a:pt x="17485" y="4852"/>
                    <a:pt x="17628" y="4720"/>
                  </a:cubicBezTo>
                  <a:cubicBezTo>
                    <a:pt x="17760" y="3894"/>
                    <a:pt x="17760" y="864"/>
                    <a:pt x="17628" y="38"/>
                  </a:cubicBezTo>
                  <a:lnTo>
                    <a:pt x="827" y="38"/>
                  </a:lnTo>
                  <a:cubicBezTo>
                    <a:pt x="687" y="38"/>
                    <a:pt x="546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066550" y="3311100"/>
              <a:ext cx="492475" cy="168850"/>
            </a:xfrm>
            <a:custGeom>
              <a:rect b="b" l="l" r="r" t="t"/>
              <a:pathLst>
                <a:path extrusionOk="0" h="6754" w="19699">
                  <a:moveTo>
                    <a:pt x="18597" y="970"/>
                  </a:moveTo>
                  <a:cubicBezTo>
                    <a:pt x="18729" y="1796"/>
                    <a:pt x="18729" y="4826"/>
                    <a:pt x="18597" y="5784"/>
                  </a:cubicBezTo>
                  <a:lnTo>
                    <a:pt x="1102" y="5784"/>
                  </a:lnTo>
                  <a:lnTo>
                    <a:pt x="970" y="5652"/>
                  </a:lnTo>
                  <a:lnTo>
                    <a:pt x="970" y="1102"/>
                  </a:lnTo>
                  <a:cubicBezTo>
                    <a:pt x="1245" y="970"/>
                    <a:pt x="1521" y="970"/>
                    <a:pt x="1796" y="970"/>
                  </a:cubicBezTo>
                  <a:close/>
                  <a:moveTo>
                    <a:pt x="827" y="1"/>
                  </a:moveTo>
                  <a:cubicBezTo>
                    <a:pt x="276" y="144"/>
                    <a:pt x="144" y="276"/>
                    <a:pt x="144" y="695"/>
                  </a:cubicBezTo>
                  <a:cubicBezTo>
                    <a:pt x="144" y="827"/>
                    <a:pt x="0" y="970"/>
                    <a:pt x="0" y="1102"/>
                  </a:cubicBezTo>
                  <a:lnTo>
                    <a:pt x="0" y="5377"/>
                  </a:lnTo>
                  <a:cubicBezTo>
                    <a:pt x="0" y="5652"/>
                    <a:pt x="0" y="5928"/>
                    <a:pt x="144" y="6203"/>
                  </a:cubicBezTo>
                  <a:cubicBezTo>
                    <a:pt x="144" y="6479"/>
                    <a:pt x="276" y="6611"/>
                    <a:pt x="551" y="6611"/>
                  </a:cubicBezTo>
                  <a:cubicBezTo>
                    <a:pt x="827" y="6754"/>
                    <a:pt x="1102" y="6754"/>
                    <a:pt x="1378" y="6754"/>
                  </a:cubicBezTo>
                  <a:lnTo>
                    <a:pt x="18873" y="6754"/>
                  </a:lnTo>
                  <a:cubicBezTo>
                    <a:pt x="19424" y="6611"/>
                    <a:pt x="19556" y="6479"/>
                    <a:pt x="19556" y="5928"/>
                  </a:cubicBezTo>
                  <a:cubicBezTo>
                    <a:pt x="19699" y="5784"/>
                    <a:pt x="19699" y="5509"/>
                    <a:pt x="19556" y="5234"/>
                  </a:cubicBezTo>
                  <a:lnTo>
                    <a:pt x="19556" y="1245"/>
                  </a:lnTo>
                  <a:lnTo>
                    <a:pt x="19556" y="827"/>
                  </a:lnTo>
                  <a:cubicBezTo>
                    <a:pt x="19556" y="276"/>
                    <a:pt x="19424" y="144"/>
                    <a:pt x="1872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090775" y="3335350"/>
              <a:ext cx="444025" cy="120375"/>
            </a:xfrm>
            <a:custGeom>
              <a:rect b="b" l="l" r="r" t="t"/>
              <a:pathLst>
                <a:path extrusionOk="0" h="4815" w="17761">
                  <a:moveTo>
                    <a:pt x="827" y="0"/>
                  </a:moveTo>
                  <a:cubicBezTo>
                    <a:pt x="552" y="0"/>
                    <a:pt x="276" y="0"/>
                    <a:pt x="1" y="132"/>
                  </a:cubicBezTo>
                  <a:lnTo>
                    <a:pt x="1" y="4682"/>
                  </a:lnTo>
                  <a:lnTo>
                    <a:pt x="133" y="4814"/>
                  </a:lnTo>
                  <a:lnTo>
                    <a:pt x="17628" y="4814"/>
                  </a:lnTo>
                  <a:cubicBezTo>
                    <a:pt x="17760" y="3856"/>
                    <a:pt x="17760" y="826"/>
                    <a:pt x="1762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066550" y="3641600"/>
              <a:ext cx="492475" cy="168875"/>
            </a:xfrm>
            <a:custGeom>
              <a:rect b="b" l="l" r="r" t="t"/>
              <a:pathLst>
                <a:path extrusionOk="0" h="6755" w="19699">
                  <a:moveTo>
                    <a:pt x="17903" y="970"/>
                  </a:moveTo>
                  <a:cubicBezTo>
                    <a:pt x="18179" y="970"/>
                    <a:pt x="18322" y="970"/>
                    <a:pt x="18597" y="1103"/>
                  </a:cubicBezTo>
                  <a:cubicBezTo>
                    <a:pt x="18729" y="1797"/>
                    <a:pt x="18729" y="4826"/>
                    <a:pt x="18597" y="5785"/>
                  </a:cubicBezTo>
                  <a:lnTo>
                    <a:pt x="1102" y="5785"/>
                  </a:lnTo>
                  <a:lnTo>
                    <a:pt x="970" y="5653"/>
                  </a:lnTo>
                  <a:lnTo>
                    <a:pt x="970" y="1103"/>
                  </a:lnTo>
                  <a:cubicBezTo>
                    <a:pt x="1245" y="970"/>
                    <a:pt x="1521" y="970"/>
                    <a:pt x="1796" y="970"/>
                  </a:cubicBezTo>
                  <a:close/>
                  <a:moveTo>
                    <a:pt x="827" y="1"/>
                  </a:moveTo>
                  <a:cubicBezTo>
                    <a:pt x="276" y="144"/>
                    <a:pt x="144" y="276"/>
                    <a:pt x="144" y="695"/>
                  </a:cubicBezTo>
                  <a:cubicBezTo>
                    <a:pt x="144" y="827"/>
                    <a:pt x="0" y="970"/>
                    <a:pt x="0" y="1103"/>
                  </a:cubicBezTo>
                  <a:lnTo>
                    <a:pt x="0" y="5377"/>
                  </a:lnTo>
                  <a:cubicBezTo>
                    <a:pt x="0" y="5653"/>
                    <a:pt x="0" y="5928"/>
                    <a:pt x="144" y="6204"/>
                  </a:cubicBezTo>
                  <a:cubicBezTo>
                    <a:pt x="144" y="6479"/>
                    <a:pt x="276" y="6611"/>
                    <a:pt x="551" y="6754"/>
                  </a:cubicBezTo>
                  <a:lnTo>
                    <a:pt x="18873" y="6754"/>
                  </a:lnTo>
                  <a:cubicBezTo>
                    <a:pt x="19424" y="6611"/>
                    <a:pt x="19556" y="6479"/>
                    <a:pt x="19556" y="6060"/>
                  </a:cubicBezTo>
                  <a:cubicBezTo>
                    <a:pt x="19699" y="5785"/>
                    <a:pt x="19699" y="5509"/>
                    <a:pt x="19556" y="5234"/>
                  </a:cubicBezTo>
                  <a:lnTo>
                    <a:pt x="19556" y="1246"/>
                  </a:lnTo>
                  <a:lnTo>
                    <a:pt x="19556" y="970"/>
                  </a:lnTo>
                  <a:cubicBezTo>
                    <a:pt x="19556" y="276"/>
                    <a:pt x="19424" y="144"/>
                    <a:pt x="1872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090775" y="3665850"/>
              <a:ext cx="444025" cy="120375"/>
            </a:xfrm>
            <a:custGeom>
              <a:rect b="b" l="l" r="r" t="t"/>
              <a:pathLst>
                <a:path extrusionOk="0" h="4815" w="17761">
                  <a:moveTo>
                    <a:pt x="827" y="0"/>
                  </a:moveTo>
                  <a:cubicBezTo>
                    <a:pt x="552" y="0"/>
                    <a:pt x="276" y="0"/>
                    <a:pt x="1" y="133"/>
                  </a:cubicBezTo>
                  <a:lnTo>
                    <a:pt x="1" y="4683"/>
                  </a:lnTo>
                  <a:lnTo>
                    <a:pt x="133" y="4815"/>
                  </a:lnTo>
                  <a:lnTo>
                    <a:pt x="17628" y="4815"/>
                  </a:lnTo>
                  <a:cubicBezTo>
                    <a:pt x="17760" y="3856"/>
                    <a:pt x="17760" y="827"/>
                    <a:pt x="17628" y="133"/>
                  </a:cubicBezTo>
                  <a:cubicBezTo>
                    <a:pt x="17353" y="0"/>
                    <a:pt x="17210" y="0"/>
                    <a:pt x="1693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66550" y="3972125"/>
              <a:ext cx="492475" cy="172175"/>
            </a:xfrm>
            <a:custGeom>
              <a:rect b="b" l="l" r="r" t="t"/>
              <a:pathLst>
                <a:path extrusionOk="0" h="6887" w="19699">
                  <a:moveTo>
                    <a:pt x="17903" y="970"/>
                  </a:moveTo>
                  <a:cubicBezTo>
                    <a:pt x="18179" y="970"/>
                    <a:pt x="18322" y="1102"/>
                    <a:pt x="18597" y="1102"/>
                  </a:cubicBezTo>
                  <a:cubicBezTo>
                    <a:pt x="18729" y="1928"/>
                    <a:pt x="18729" y="4826"/>
                    <a:pt x="18597" y="5784"/>
                  </a:cubicBezTo>
                  <a:lnTo>
                    <a:pt x="1102" y="5784"/>
                  </a:lnTo>
                  <a:cubicBezTo>
                    <a:pt x="1102" y="5784"/>
                    <a:pt x="970" y="5784"/>
                    <a:pt x="970" y="5652"/>
                  </a:cubicBezTo>
                  <a:lnTo>
                    <a:pt x="970" y="1245"/>
                  </a:lnTo>
                  <a:cubicBezTo>
                    <a:pt x="1245" y="970"/>
                    <a:pt x="1521" y="970"/>
                    <a:pt x="1796" y="970"/>
                  </a:cubicBezTo>
                  <a:close/>
                  <a:moveTo>
                    <a:pt x="1521" y="0"/>
                  </a:moveTo>
                  <a:cubicBezTo>
                    <a:pt x="1245" y="0"/>
                    <a:pt x="970" y="0"/>
                    <a:pt x="827" y="144"/>
                  </a:cubicBezTo>
                  <a:cubicBezTo>
                    <a:pt x="276" y="144"/>
                    <a:pt x="144" y="276"/>
                    <a:pt x="144" y="827"/>
                  </a:cubicBezTo>
                  <a:cubicBezTo>
                    <a:pt x="144" y="970"/>
                    <a:pt x="0" y="1102"/>
                    <a:pt x="0" y="1245"/>
                  </a:cubicBezTo>
                  <a:lnTo>
                    <a:pt x="0" y="5377"/>
                  </a:lnTo>
                  <a:cubicBezTo>
                    <a:pt x="0" y="5652"/>
                    <a:pt x="0" y="5928"/>
                    <a:pt x="144" y="6335"/>
                  </a:cubicBezTo>
                  <a:cubicBezTo>
                    <a:pt x="144" y="6611"/>
                    <a:pt x="276" y="6754"/>
                    <a:pt x="551" y="6754"/>
                  </a:cubicBezTo>
                  <a:lnTo>
                    <a:pt x="1378" y="6754"/>
                  </a:lnTo>
                  <a:cubicBezTo>
                    <a:pt x="4000" y="6754"/>
                    <a:pt x="6754" y="6754"/>
                    <a:pt x="9508" y="6886"/>
                  </a:cubicBezTo>
                  <a:lnTo>
                    <a:pt x="9508" y="6754"/>
                  </a:lnTo>
                  <a:lnTo>
                    <a:pt x="18873" y="6754"/>
                  </a:lnTo>
                  <a:cubicBezTo>
                    <a:pt x="19424" y="6754"/>
                    <a:pt x="19556" y="6478"/>
                    <a:pt x="19556" y="6060"/>
                  </a:cubicBezTo>
                  <a:cubicBezTo>
                    <a:pt x="19699" y="5784"/>
                    <a:pt x="19699" y="5509"/>
                    <a:pt x="19556" y="5233"/>
                  </a:cubicBezTo>
                  <a:lnTo>
                    <a:pt x="19556" y="1378"/>
                  </a:lnTo>
                  <a:lnTo>
                    <a:pt x="19556" y="970"/>
                  </a:lnTo>
                  <a:cubicBezTo>
                    <a:pt x="19556" y="276"/>
                    <a:pt x="19424" y="144"/>
                    <a:pt x="18729" y="144"/>
                  </a:cubicBezTo>
                  <a:cubicBezTo>
                    <a:pt x="18322" y="0"/>
                    <a:pt x="17903" y="0"/>
                    <a:pt x="1762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090775" y="3996350"/>
              <a:ext cx="444025" cy="120400"/>
            </a:xfrm>
            <a:custGeom>
              <a:rect b="b" l="l" r="r" t="t"/>
              <a:pathLst>
                <a:path extrusionOk="0" h="4816" w="17761">
                  <a:moveTo>
                    <a:pt x="827" y="1"/>
                  </a:moveTo>
                  <a:cubicBezTo>
                    <a:pt x="552" y="1"/>
                    <a:pt x="276" y="1"/>
                    <a:pt x="1" y="276"/>
                  </a:cubicBezTo>
                  <a:lnTo>
                    <a:pt x="1" y="4683"/>
                  </a:lnTo>
                  <a:cubicBezTo>
                    <a:pt x="1" y="4815"/>
                    <a:pt x="133" y="4815"/>
                    <a:pt x="133" y="4815"/>
                  </a:cubicBezTo>
                  <a:lnTo>
                    <a:pt x="17628" y="4815"/>
                  </a:lnTo>
                  <a:cubicBezTo>
                    <a:pt x="17760" y="3857"/>
                    <a:pt x="17760" y="959"/>
                    <a:pt x="17628" y="133"/>
                  </a:cubicBezTo>
                  <a:cubicBezTo>
                    <a:pt x="17353" y="133"/>
                    <a:pt x="17210" y="1"/>
                    <a:pt x="1693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066550" y="4306225"/>
              <a:ext cx="492475" cy="168575"/>
            </a:xfrm>
            <a:custGeom>
              <a:rect b="b" l="l" r="r" t="t"/>
              <a:pathLst>
                <a:path extrusionOk="0" h="6743" w="19699">
                  <a:moveTo>
                    <a:pt x="1391" y="927"/>
                  </a:moveTo>
                  <a:cubicBezTo>
                    <a:pt x="1526" y="927"/>
                    <a:pt x="1661" y="959"/>
                    <a:pt x="1796" y="959"/>
                  </a:cubicBezTo>
                  <a:lnTo>
                    <a:pt x="18597" y="959"/>
                  </a:lnTo>
                  <a:cubicBezTo>
                    <a:pt x="18729" y="1785"/>
                    <a:pt x="18729" y="4682"/>
                    <a:pt x="18597" y="5641"/>
                  </a:cubicBezTo>
                  <a:cubicBezTo>
                    <a:pt x="18454" y="5641"/>
                    <a:pt x="18454" y="5784"/>
                    <a:pt x="18322" y="5784"/>
                  </a:cubicBezTo>
                  <a:lnTo>
                    <a:pt x="1102" y="5784"/>
                  </a:lnTo>
                  <a:cubicBezTo>
                    <a:pt x="1102" y="5641"/>
                    <a:pt x="970" y="5641"/>
                    <a:pt x="970" y="5509"/>
                  </a:cubicBezTo>
                  <a:lnTo>
                    <a:pt x="970" y="1102"/>
                  </a:lnTo>
                  <a:cubicBezTo>
                    <a:pt x="1110" y="961"/>
                    <a:pt x="1251" y="927"/>
                    <a:pt x="1391" y="927"/>
                  </a:cubicBezTo>
                  <a:close/>
                  <a:moveTo>
                    <a:pt x="827" y="0"/>
                  </a:moveTo>
                  <a:cubicBezTo>
                    <a:pt x="276" y="0"/>
                    <a:pt x="144" y="132"/>
                    <a:pt x="144" y="683"/>
                  </a:cubicBezTo>
                  <a:cubicBezTo>
                    <a:pt x="144" y="826"/>
                    <a:pt x="0" y="959"/>
                    <a:pt x="0" y="1102"/>
                  </a:cubicBezTo>
                  <a:lnTo>
                    <a:pt x="0" y="5233"/>
                  </a:lnTo>
                  <a:cubicBezTo>
                    <a:pt x="0" y="5509"/>
                    <a:pt x="0" y="5916"/>
                    <a:pt x="144" y="6192"/>
                  </a:cubicBezTo>
                  <a:cubicBezTo>
                    <a:pt x="144" y="6467"/>
                    <a:pt x="276" y="6610"/>
                    <a:pt x="551" y="6610"/>
                  </a:cubicBezTo>
                  <a:lnTo>
                    <a:pt x="1378" y="6610"/>
                  </a:lnTo>
                  <a:cubicBezTo>
                    <a:pt x="4000" y="6610"/>
                    <a:pt x="6754" y="6610"/>
                    <a:pt x="9508" y="6742"/>
                  </a:cubicBezTo>
                  <a:cubicBezTo>
                    <a:pt x="12119" y="6742"/>
                    <a:pt x="14598" y="6742"/>
                    <a:pt x="17220" y="6610"/>
                  </a:cubicBezTo>
                  <a:lnTo>
                    <a:pt x="18873" y="6610"/>
                  </a:lnTo>
                  <a:cubicBezTo>
                    <a:pt x="19424" y="6610"/>
                    <a:pt x="19556" y="6335"/>
                    <a:pt x="19556" y="5916"/>
                  </a:cubicBezTo>
                  <a:cubicBezTo>
                    <a:pt x="19699" y="5641"/>
                    <a:pt x="19699" y="5365"/>
                    <a:pt x="19556" y="5090"/>
                  </a:cubicBezTo>
                  <a:lnTo>
                    <a:pt x="19556" y="1234"/>
                  </a:lnTo>
                  <a:lnTo>
                    <a:pt x="19556" y="826"/>
                  </a:lnTo>
                  <a:cubicBezTo>
                    <a:pt x="19556" y="132"/>
                    <a:pt x="19424" y="0"/>
                    <a:pt x="187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090775" y="4329375"/>
              <a:ext cx="444025" cy="121450"/>
            </a:xfrm>
            <a:custGeom>
              <a:rect b="b" l="l" r="r" t="t"/>
              <a:pathLst>
                <a:path extrusionOk="0" h="4858" w="17761">
                  <a:moveTo>
                    <a:pt x="422" y="1"/>
                  </a:moveTo>
                  <a:cubicBezTo>
                    <a:pt x="282" y="1"/>
                    <a:pt x="141" y="35"/>
                    <a:pt x="1" y="176"/>
                  </a:cubicBezTo>
                  <a:lnTo>
                    <a:pt x="1" y="4583"/>
                  </a:lnTo>
                  <a:cubicBezTo>
                    <a:pt x="1" y="4715"/>
                    <a:pt x="133" y="4715"/>
                    <a:pt x="133" y="4858"/>
                  </a:cubicBezTo>
                  <a:lnTo>
                    <a:pt x="17353" y="4858"/>
                  </a:lnTo>
                  <a:cubicBezTo>
                    <a:pt x="17485" y="4858"/>
                    <a:pt x="17485" y="4715"/>
                    <a:pt x="17628" y="4715"/>
                  </a:cubicBezTo>
                  <a:cubicBezTo>
                    <a:pt x="17760" y="3756"/>
                    <a:pt x="17760" y="859"/>
                    <a:pt x="17628" y="33"/>
                  </a:cubicBezTo>
                  <a:lnTo>
                    <a:pt x="827" y="33"/>
                  </a:lnTo>
                  <a:cubicBezTo>
                    <a:pt x="692" y="33"/>
                    <a:pt x="557" y="1"/>
                    <a:pt x="42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066550" y="4636725"/>
              <a:ext cx="492475" cy="168575"/>
            </a:xfrm>
            <a:custGeom>
              <a:rect b="b" l="l" r="r" t="t"/>
              <a:pathLst>
                <a:path extrusionOk="0" h="6743" w="19699">
                  <a:moveTo>
                    <a:pt x="1391" y="927"/>
                  </a:moveTo>
                  <a:cubicBezTo>
                    <a:pt x="1526" y="927"/>
                    <a:pt x="1661" y="959"/>
                    <a:pt x="1796" y="959"/>
                  </a:cubicBezTo>
                  <a:lnTo>
                    <a:pt x="18597" y="959"/>
                  </a:lnTo>
                  <a:cubicBezTo>
                    <a:pt x="18729" y="1785"/>
                    <a:pt x="18729" y="4815"/>
                    <a:pt x="18597" y="5641"/>
                  </a:cubicBezTo>
                  <a:cubicBezTo>
                    <a:pt x="18454" y="5641"/>
                    <a:pt x="18454" y="5784"/>
                    <a:pt x="18322" y="5784"/>
                  </a:cubicBezTo>
                  <a:lnTo>
                    <a:pt x="1102" y="5784"/>
                  </a:lnTo>
                  <a:cubicBezTo>
                    <a:pt x="1102" y="5641"/>
                    <a:pt x="970" y="5641"/>
                    <a:pt x="970" y="5509"/>
                  </a:cubicBezTo>
                  <a:lnTo>
                    <a:pt x="970" y="1102"/>
                  </a:lnTo>
                  <a:cubicBezTo>
                    <a:pt x="1110" y="962"/>
                    <a:pt x="1251" y="927"/>
                    <a:pt x="1391" y="927"/>
                  </a:cubicBezTo>
                  <a:close/>
                  <a:moveTo>
                    <a:pt x="827" y="0"/>
                  </a:moveTo>
                  <a:cubicBezTo>
                    <a:pt x="276" y="0"/>
                    <a:pt x="144" y="133"/>
                    <a:pt x="144" y="684"/>
                  </a:cubicBezTo>
                  <a:cubicBezTo>
                    <a:pt x="144" y="827"/>
                    <a:pt x="0" y="959"/>
                    <a:pt x="0" y="1102"/>
                  </a:cubicBezTo>
                  <a:lnTo>
                    <a:pt x="0" y="5234"/>
                  </a:lnTo>
                  <a:cubicBezTo>
                    <a:pt x="0" y="5509"/>
                    <a:pt x="0" y="5917"/>
                    <a:pt x="144" y="6192"/>
                  </a:cubicBezTo>
                  <a:cubicBezTo>
                    <a:pt x="144" y="6467"/>
                    <a:pt x="276" y="6611"/>
                    <a:pt x="551" y="6611"/>
                  </a:cubicBezTo>
                  <a:lnTo>
                    <a:pt x="1378" y="6611"/>
                  </a:lnTo>
                  <a:cubicBezTo>
                    <a:pt x="4000" y="6611"/>
                    <a:pt x="6754" y="6743"/>
                    <a:pt x="9508" y="6743"/>
                  </a:cubicBezTo>
                  <a:lnTo>
                    <a:pt x="17220" y="6743"/>
                  </a:lnTo>
                  <a:cubicBezTo>
                    <a:pt x="17771" y="6743"/>
                    <a:pt x="18322" y="6611"/>
                    <a:pt x="18873" y="6611"/>
                  </a:cubicBezTo>
                  <a:cubicBezTo>
                    <a:pt x="19424" y="6611"/>
                    <a:pt x="19556" y="6335"/>
                    <a:pt x="19556" y="5917"/>
                  </a:cubicBezTo>
                  <a:cubicBezTo>
                    <a:pt x="19699" y="5641"/>
                    <a:pt x="19699" y="5366"/>
                    <a:pt x="19556" y="5090"/>
                  </a:cubicBezTo>
                  <a:lnTo>
                    <a:pt x="19556" y="1234"/>
                  </a:lnTo>
                  <a:lnTo>
                    <a:pt x="19556" y="827"/>
                  </a:lnTo>
                  <a:cubicBezTo>
                    <a:pt x="19556" y="133"/>
                    <a:pt x="19424" y="0"/>
                    <a:pt x="187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090775" y="4659900"/>
              <a:ext cx="444025" cy="121450"/>
            </a:xfrm>
            <a:custGeom>
              <a:rect b="b" l="l" r="r" t="t"/>
              <a:pathLst>
                <a:path extrusionOk="0" h="4858" w="17761">
                  <a:moveTo>
                    <a:pt x="422" y="0"/>
                  </a:moveTo>
                  <a:cubicBezTo>
                    <a:pt x="282" y="0"/>
                    <a:pt x="141" y="35"/>
                    <a:pt x="1" y="175"/>
                  </a:cubicBezTo>
                  <a:lnTo>
                    <a:pt x="1" y="4582"/>
                  </a:lnTo>
                  <a:cubicBezTo>
                    <a:pt x="1" y="4714"/>
                    <a:pt x="133" y="4714"/>
                    <a:pt x="133" y="4857"/>
                  </a:cubicBezTo>
                  <a:lnTo>
                    <a:pt x="17353" y="4857"/>
                  </a:lnTo>
                  <a:cubicBezTo>
                    <a:pt x="17485" y="4857"/>
                    <a:pt x="17485" y="4714"/>
                    <a:pt x="17628" y="4714"/>
                  </a:cubicBezTo>
                  <a:cubicBezTo>
                    <a:pt x="17760" y="3888"/>
                    <a:pt x="17760" y="858"/>
                    <a:pt x="17628" y="32"/>
                  </a:cubicBezTo>
                  <a:lnTo>
                    <a:pt x="827" y="32"/>
                  </a:lnTo>
                  <a:cubicBezTo>
                    <a:pt x="692" y="32"/>
                    <a:pt x="55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267650" y="649950"/>
              <a:ext cx="812550" cy="4427375"/>
            </a:xfrm>
            <a:custGeom>
              <a:rect b="b" l="l" r="r" t="t"/>
              <a:pathLst>
                <a:path extrusionOk="0" h="177095" w="32502">
                  <a:moveTo>
                    <a:pt x="16577" y="20965"/>
                  </a:moveTo>
                  <a:cubicBezTo>
                    <a:pt x="17215" y="20965"/>
                    <a:pt x="17904" y="20999"/>
                    <a:pt x="18454" y="21065"/>
                  </a:cubicBezTo>
                  <a:cubicBezTo>
                    <a:pt x="18587" y="21891"/>
                    <a:pt x="18454" y="22860"/>
                    <a:pt x="18454" y="23819"/>
                  </a:cubicBezTo>
                  <a:lnTo>
                    <a:pt x="18454" y="26441"/>
                  </a:lnTo>
                  <a:lnTo>
                    <a:pt x="18454" y="29195"/>
                  </a:lnTo>
                  <a:lnTo>
                    <a:pt x="18454" y="31949"/>
                  </a:lnTo>
                  <a:cubicBezTo>
                    <a:pt x="17210" y="32082"/>
                    <a:pt x="16108" y="32082"/>
                    <a:pt x="15006" y="32082"/>
                  </a:cubicBezTo>
                  <a:cubicBezTo>
                    <a:pt x="15006" y="31806"/>
                    <a:pt x="14874" y="31531"/>
                    <a:pt x="14874" y="31399"/>
                  </a:cubicBezTo>
                  <a:lnTo>
                    <a:pt x="14874" y="21615"/>
                  </a:lnTo>
                  <a:cubicBezTo>
                    <a:pt x="14874" y="21483"/>
                    <a:pt x="14874" y="21208"/>
                    <a:pt x="15006" y="21065"/>
                  </a:cubicBezTo>
                  <a:cubicBezTo>
                    <a:pt x="15353" y="20999"/>
                    <a:pt x="15940" y="20965"/>
                    <a:pt x="16577" y="20965"/>
                  </a:cubicBezTo>
                  <a:close/>
                  <a:moveTo>
                    <a:pt x="18179" y="32908"/>
                  </a:moveTo>
                  <a:cubicBezTo>
                    <a:pt x="18658" y="32980"/>
                    <a:pt x="19173" y="32980"/>
                    <a:pt x="19706" y="32980"/>
                  </a:cubicBezTo>
                  <a:cubicBezTo>
                    <a:pt x="20239" y="32980"/>
                    <a:pt x="20790" y="32980"/>
                    <a:pt x="21341" y="33051"/>
                  </a:cubicBezTo>
                  <a:cubicBezTo>
                    <a:pt x="21484" y="33327"/>
                    <a:pt x="21484" y="33602"/>
                    <a:pt x="21484" y="33877"/>
                  </a:cubicBezTo>
                  <a:lnTo>
                    <a:pt x="21484" y="42548"/>
                  </a:lnTo>
                  <a:lnTo>
                    <a:pt x="21484" y="62797"/>
                  </a:lnTo>
                  <a:lnTo>
                    <a:pt x="21484" y="64582"/>
                  </a:lnTo>
                  <a:lnTo>
                    <a:pt x="12120" y="64582"/>
                  </a:lnTo>
                  <a:cubicBezTo>
                    <a:pt x="11976" y="64582"/>
                    <a:pt x="11844" y="64582"/>
                    <a:pt x="11701" y="64450"/>
                  </a:cubicBezTo>
                  <a:cubicBezTo>
                    <a:pt x="11701" y="64306"/>
                    <a:pt x="11569" y="64306"/>
                    <a:pt x="11569" y="64174"/>
                  </a:cubicBezTo>
                  <a:lnTo>
                    <a:pt x="11569" y="32908"/>
                  </a:lnTo>
                  <a:close/>
                  <a:moveTo>
                    <a:pt x="25748" y="65408"/>
                  </a:moveTo>
                  <a:cubicBezTo>
                    <a:pt x="25891" y="65408"/>
                    <a:pt x="26023" y="65551"/>
                    <a:pt x="26023" y="65551"/>
                  </a:cubicBezTo>
                  <a:cubicBezTo>
                    <a:pt x="26299" y="66234"/>
                    <a:pt x="26299" y="68438"/>
                    <a:pt x="26166" y="69815"/>
                  </a:cubicBezTo>
                  <a:lnTo>
                    <a:pt x="6336" y="69815"/>
                  </a:lnTo>
                  <a:cubicBezTo>
                    <a:pt x="6192" y="68989"/>
                    <a:pt x="6192" y="66378"/>
                    <a:pt x="6336" y="65551"/>
                  </a:cubicBezTo>
                  <a:cubicBezTo>
                    <a:pt x="6468" y="65551"/>
                    <a:pt x="6468" y="65408"/>
                    <a:pt x="6468" y="65408"/>
                  </a:cubicBezTo>
                  <a:close/>
                  <a:moveTo>
                    <a:pt x="29328" y="70917"/>
                  </a:moveTo>
                  <a:cubicBezTo>
                    <a:pt x="29196" y="75599"/>
                    <a:pt x="29328" y="80149"/>
                    <a:pt x="29328" y="84831"/>
                  </a:cubicBezTo>
                  <a:cubicBezTo>
                    <a:pt x="29196" y="88268"/>
                    <a:pt x="29328" y="91849"/>
                    <a:pt x="29196" y="95297"/>
                  </a:cubicBezTo>
                  <a:cubicBezTo>
                    <a:pt x="29196" y="95705"/>
                    <a:pt x="29328" y="96124"/>
                    <a:pt x="29196" y="96399"/>
                  </a:cubicBezTo>
                  <a:cubicBezTo>
                    <a:pt x="28921" y="96531"/>
                    <a:pt x="28645" y="96531"/>
                    <a:pt x="28502" y="96531"/>
                  </a:cubicBezTo>
                  <a:cubicBezTo>
                    <a:pt x="26713" y="96574"/>
                    <a:pt x="23904" y="96591"/>
                    <a:pt x="20808" y="96591"/>
                  </a:cubicBezTo>
                  <a:cubicBezTo>
                    <a:pt x="13419" y="96591"/>
                    <a:pt x="4397" y="96492"/>
                    <a:pt x="3714" y="96399"/>
                  </a:cubicBezTo>
                  <a:cubicBezTo>
                    <a:pt x="3438" y="96124"/>
                    <a:pt x="3581" y="95705"/>
                    <a:pt x="3581" y="95297"/>
                  </a:cubicBezTo>
                  <a:cubicBezTo>
                    <a:pt x="3581" y="91849"/>
                    <a:pt x="3438" y="88544"/>
                    <a:pt x="3438" y="85107"/>
                  </a:cubicBezTo>
                  <a:cubicBezTo>
                    <a:pt x="3438" y="80975"/>
                    <a:pt x="3581" y="76844"/>
                    <a:pt x="3581" y="72712"/>
                  </a:cubicBezTo>
                  <a:lnTo>
                    <a:pt x="3581" y="70917"/>
                  </a:lnTo>
                  <a:close/>
                  <a:moveTo>
                    <a:pt x="1235" y="97225"/>
                  </a:moveTo>
                  <a:cubicBezTo>
                    <a:pt x="5278" y="97399"/>
                    <a:pt x="9320" y="97448"/>
                    <a:pt x="13371" y="97448"/>
                  </a:cubicBezTo>
                  <a:cubicBezTo>
                    <a:pt x="18846" y="97448"/>
                    <a:pt x="24339" y="97357"/>
                    <a:pt x="29879" y="97357"/>
                  </a:cubicBezTo>
                  <a:cubicBezTo>
                    <a:pt x="30430" y="97357"/>
                    <a:pt x="30981" y="97357"/>
                    <a:pt x="31532" y="97501"/>
                  </a:cubicBezTo>
                  <a:cubicBezTo>
                    <a:pt x="31675" y="97908"/>
                    <a:pt x="31675" y="98327"/>
                    <a:pt x="31532" y="98735"/>
                  </a:cubicBezTo>
                  <a:cubicBezTo>
                    <a:pt x="31124" y="98878"/>
                    <a:pt x="30705" y="98878"/>
                    <a:pt x="30298" y="98878"/>
                  </a:cubicBezTo>
                  <a:lnTo>
                    <a:pt x="959" y="98878"/>
                  </a:lnTo>
                  <a:lnTo>
                    <a:pt x="959" y="97357"/>
                  </a:lnTo>
                  <a:cubicBezTo>
                    <a:pt x="1103" y="97357"/>
                    <a:pt x="1103" y="97225"/>
                    <a:pt x="1235" y="97225"/>
                  </a:cubicBezTo>
                  <a:close/>
                  <a:moveTo>
                    <a:pt x="29196" y="99836"/>
                  </a:moveTo>
                  <a:lnTo>
                    <a:pt x="29196" y="100255"/>
                  </a:lnTo>
                  <a:lnTo>
                    <a:pt x="29196" y="175446"/>
                  </a:lnTo>
                  <a:lnTo>
                    <a:pt x="29196" y="175722"/>
                  </a:lnTo>
                  <a:cubicBezTo>
                    <a:pt x="29053" y="175722"/>
                    <a:pt x="28921" y="175854"/>
                    <a:pt x="28921" y="175854"/>
                  </a:cubicBezTo>
                  <a:lnTo>
                    <a:pt x="3581" y="175854"/>
                  </a:lnTo>
                  <a:lnTo>
                    <a:pt x="3438" y="175722"/>
                  </a:lnTo>
                  <a:cubicBezTo>
                    <a:pt x="3714" y="150515"/>
                    <a:pt x="3581" y="125319"/>
                    <a:pt x="3581" y="100112"/>
                  </a:cubicBezTo>
                  <a:lnTo>
                    <a:pt x="3581" y="99836"/>
                  </a:lnTo>
                  <a:close/>
                  <a:moveTo>
                    <a:pt x="16659" y="0"/>
                  </a:moveTo>
                  <a:lnTo>
                    <a:pt x="16383" y="275"/>
                  </a:lnTo>
                  <a:cubicBezTo>
                    <a:pt x="16383" y="408"/>
                    <a:pt x="16251" y="551"/>
                    <a:pt x="16251" y="683"/>
                  </a:cubicBezTo>
                  <a:lnTo>
                    <a:pt x="16251" y="1928"/>
                  </a:lnTo>
                  <a:lnTo>
                    <a:pt x="16251" y="19412"/>
                  </a:lnTo>
                  <a:lnTo>
                    <a:pt x="16251" y="20106"/>
                  </a:lnTo>
                  <a:cubicBezTo>
                    <a:pt x="15904" y="20172"/>
                    <a:pt x="15593" y="20172"/>
                    <a:pt x="15299" y="20172"/>
                  </a:cubicBezTo>
                  <a:cubicBezTo>
                    <a:pt x="15006" y="20172"/>
                    <a:pt x="14731" y="20172"/>
                    <a:pt x="14455" y="20238"/>
                  </a:cubicBezTo>
                  <a:cubicBezTo>
                    <a:pt x="14180" y="20657"/>
                    <a:pt x="14180" y="20932"/>
                    <a:pt x="14180" y="21340"/>
                  </a:cubicBezTo>
                  <a:lnTo>
                    <a:pt x="14180" y="22166"/>
                  </a:lnTo>
                  <a:lnTo>
                    <a:pt x="14180" y="31123"/>
                  </a:lnTo>
                  <a:cubicBezTo>
                    <a:pt x="14180" y="31399"/>
                    <a:pt x="14048" y="31674"/>
                    <a:pt x="14048" y="31949"/>
                  </a:cubicBezTo>
                  <a:cubicBezTo>
                    <a:pt x="13563" y="32087"/>
                    <a:pt x="13114" y="32087"/>
                    <a:pt x="12683" y="32087"/>
                  </a:cubicBezTo>
                  <a:cubicBezTo>
                    <a:pt x="12252" y="32087"/>
                    <a:pt x="11839" y="32087"/>
                    <a:pt x="11426" y="32225"/>
                  </a:cubicBezTo>
                  <a:cubicBezTo>
                    <a:pt x="10875" y="32908"/>
                    <a:pt x="10742" y="33602"/>
                    <a:pt x="10742" y="34285"/>
                  </a:cubicBezTo>
                  <a:cubicBezTo>
                    <a:pt x="10875" y="34836"/>
                    <a:pt x="10742" y="35387"/>
                    <a:pt x="10742" y="35938"/>
                  </a:cubicBezTo>
                  <a:lnTo>
                    <a:pt x="10742" y="63480"/>
                  </a:lnTo>
                  <a:lnTo>
                    <a:pt x="10742" y="64582"/>
                  </a:lnTo>
                  <a:lnTo>
                    <a:pt x="7162" y="64582"/>
                  </a:lnTo>
                  <a:cubicBezTo>
                    <a:pt x="6468" y="64582"/>
                    <a:pt x="6060" y="64725"/>
                    <a:pt x="5509" y="65133"/>
                  </a:cubicBezTo>
                  <a:cubicBezTo>
                    <a:pt x="5234" y="66653"/>
                    <a:pt x="5509" y="68162"/>
                    <a:pt x="5366" y="69815"/>
                  </a:cubicBezTo>
                  <a:cubicBezTo>
                    <a:pt x="4815" y="69815"/>
                    <a:pt x="4264" y="69958"/>
                    <a:pt x="3714" y="69958"/>
                  </a:cubicBezTo>
                  <a:cubicBezTo>
                    <a:pt x="3438" y="69958"/>
                    <a:pt x="3163" y="69815"/>
                    <a:pt x="2887" y="69815"/>
                  </a:cubicBezTo>
                  <a:cubicBezTo>
                    <a:pt x="2755" y="69958"/>
                    <a:pt x="2612" y="70090"/>
                    <a:pt x="2612" y="70234"/>
                  </a:cubicBezTo>
                  <a:cubicBezTo>
                    <a:pt x="2612" y="70917"/>
                    <a:pt x="2480" y="71611"/>
                    <a:pt x="2480" y="72294"/>
                  </a:cubicBezTo>
                  <a:lnTo>
                    <a:pt x="2480" y="79730"/>
                  </a:lnTo>
                  <a:lnTo>
                    <a:pt x="2480" y="95297"/>
                  </a:lnTo>
                  <a:cubicBezTo>
                    <a:pt x="2480" y="95705"/>
                    <a:pt x="2480" y="95980"/>
                    <a:pt x="2336" y="96399"/>
                  </a:cubicBezTo>
                  <a:lnTo>
                    <a:pt x="684" y="96399"/>
                  </a:lnTo>
                  <a:cubicBezTo>
                    <a:pt x="276" y="96531"/>
                    <a:pt x="276" y="96531"/>
                    <a:pt x="133" y="96950"/>
                  </a:cubicBezTo>
                  <a:cubicBezTo>
                    <a:pt x="1" y="97908"/>
                    <a:pt x="1" y="98735"/>
                    <a:pt x="276" y="99561"/>
                  </a:cubicBezTo>
                  <a:cubicBezTo>
                    <a:pt x="827" y="99704"/>
                    <a:pt x="1235" y="99704"/>
                    <a:pt x="1786" y="99704"/>
                  </a:cubicBezTo>
                  <a:cubicBezTo>
                    <a:pt x="1929" y="99704"/>
                    <a:pt x="2204" y="99836"/>
                    <a:pt x="2480" y="99836"/>
                  </a:cubicBezTo>
                  <a:lnTo>
                    <a:pt x="2480" y="101213"/>
                  </a:lnTo>
                  <a:lnTo>
                    <a:pt x="2480" y="173243"/>
                  </a:lnTo>
                  <a:cubicBezTo>
                    <a:pt x="2480" y="173518"/>
                    <a:pt x="2336" y="173926"/>
                    <a:pt x="2336" y="174344"/>
                  </a:cubicBezTo>
                  <a:lnTo>
                    <a:pt x="2336" y="176548"/>
                  </a:lnTo>
                  <a:cubicBezTo>
                    <a:pt x="2336" y="176913"/>
                    <a:pt x="2458" y="177095"/>
                    <a:pt x="2620" y="177095"/>
                  </a:cubicBezTo>
                  <a:cubicBezTo>
                    <a:pt x="2702" y="177095"/>
                    <a:pt x="2795" y="177048"/>
                    <a:pt x="2887" y="176955"/>
                  </a:cubicBezTo>
                  <a:cubicBezTo>
                    <a:pt x="3306" y="176823"/>
                    <a:pt x="3581" y="176823"/>
                    <a:pt x="3857" y="176823"/>
                  </a:cubicBezTo>
                  <a:lnTo>
                    <a:pt x="7294" y="176823"/>
                  </a:lnTo>
                  <a:cubicBezTo>
                    <a:pt x="14455" y="176823"/>
                    <a:pt x="21484" y="176955"/>
                    <a:pt x="28645" y="176955"/>
                  </a:cubicBezTo>
                  <a:lnTo>
                    <a:pt x="29472" y="176955"/>
                  </a:lnTo>
                  <a:cubicBezTo>
                    <a:pt x="30155" y="176955"/>
                    <a:pt x="30430" y="176823"/>
                    <a:pt x="30430" y="176129"/>
                  </a:cubicBezTo>
                  <a:lnTo>
                    <a:pt x="30430" y="175722"/>
                  </a:lnTo>
                  <a:lnTo>
                    <a:pt x="30430" y="163878"/>
                  </a:lnTo>
                  <a:lnTo>
                    <a:pt x="30430" y="103836"/>
                  </a:lnTo>
                  <a:lnTo>
                    <a:pt x="30430" y="100530"/>
                  </a:lnTo>
                  <a:lnTo>
                    <a:pt x="30430" y="99836"/>
                  </a:lnTo>
                  <a:cubicBezTo>
                    <a:pt x="30981" y="99836"/>
                    <a:pt x="31400" y="99704"/>
                    <a:pt x="31950" y="99704"/>
                  </a:cubicBezTo>
                  <a:cubicBezTo>
                    <a:pt x="32226" y="99704"/>
                    <a:pt x="32358" y="99429"/>
                    <a:pt x="32501" y="99153"/>
                  </a:cubicBezTo>
                  <a:lnTo>
                    <a:pt x="32501" y="97501"/>
                  </a:lnTo>
                  <a:cubicBezTo>
                    <a:pt x="32358" y="96807"/>
                    <a:pt x="32226" y="96674"/>
                    <a:pt x="31532" y="96531"/>
                  </a:cubicBezTo>
                  <a:cubicBezTo>
                    <a:pt x="31324" y="96531"/>
                    <a:pt x="31150" y="96568"/>
                    <a:pt x="30975" y="96568"/>
                  </a:cubicBezTo>
                  <a:cubicBezTo>
                    <a:pt x="30806" y="96568"/>
                    <a:pt x="30635" y="96534"/>
                    <a:pt x="30430" y="96399"/>
                  </a:cubicBezTo>
                  <a:lnTo>
                    <a:pt x="30430" y="95154"/>
                  </a:lnTo>
                  <a:cubicBezTo>
                    <a:pt x="30298" y="87993"/>
                    <a:pt x="30298" y="80700"/>
                    <a:pt x="30298" y="73539"/>
                  </a:cubicBezTo>
                  <a:cubicBezTo>
                    <a:pt x="30298" y="72569"/>
                    <a:pt x="30430" y="71743"/>
                    <a:pt x="30022" y="70784"/>
                  </a:cubicBezTo>
                  <a:cubicBezTo>
                    <a:pt x="30022" y="70784"/>
                    <a:pt x="30155" y="70641"/>
                    <a:pt x="30155" y="70509"/>
                  </a:cubicBezTo>
                  <a:cubicBezTo>
                    <a:pt x="30155" y="70234"/>
                    <a:pt x="30022" y="70090"/>
                    <a:pt x="29747" y="70090"/>
                  </a:cubicBezTo>
                  <a:cubicBezTo>
                    <a:pt x="29328" y="69958"/>
                    <a:pt x="28777" y="69958"/>
                    <a:pt x="28227" y="69815"/>
                  </a:cubicBezTo>
                  <a:cubicBezTo>
                    <a:pt x="28019" y="69815"/>
                    <a:pt x="27845" y="69852"/>
                    <a:pt x="27670" y="69852"/>
                  </a:cubicBezTo>
                  <a:cubicBezTo>
                    <a:pt x="27501" y="69852"/>
                    <a:pt x="27330" y="69818"/>
                    <a:pt x="27125" y="69683"/>
                  </a:cubicBezTo>
                  <a:lnTo>
                    <a:pt x="27125" y="68856"/>
                  </a:lnTo>
                  <a:lnTo>
                    <a:pt x="27125" y="65959"/>
                  </a:lnTo>
                  <a:cubicBezTo>
                    <a:pt x="27125" y="65551"/>
                    <a:pt x="27125" y="65276"/>
                    <a:pt x="26993" y="65001"/>
                  </a:cubicBezTo>
                  <a:cubicBezTo>
                    <a:pt x="26993" y="64582"/>
                    <a:pt x="26849" y="64582"/>
                    <a:pt x="26442" y="64582"/>
                  </a:cubicBezTo>
                  <a:lnTo>
                    <a:pt x="22993" y="64582"/>
                  </a:lnTo>
                  <a:cubicBezTo>
                    <a:pt x="22861" y="64582"/>
                    <a:pt x="22586" y="64450"/>
                    <a:pt x="22310" y="64450"/>
                  </a:cubicBezTo>
                  <a:lnTo>
                    <a:pt x="22310" y="63623"/>
                  </a:lnTo>
                  <a:lnTo>
                    <a:pt x="22310" y="60594"/>
                  </a:lnTo>
                  <a:cubicBezTo>
                    <a:pt x="22310" y="51780"/>
                    <a:pt x="22310" y="43099"/>
                    <a:pt x="22443" y="34285"/>
                  </a:cubicBezTo>
                  <a:lnTo>
                    <a:pt x="22443" y="32632"/>
                  </a:lnTo>
                  <a:cubicBezTo>
                    <a:pt x="22443" y="32357"/>
                    <a:pt x="22310" y="32082"/>
                    <a:pt x="22035" y="32082"/>
                  </a:cubicBezTo>
                  <a:lnTo>
                    <a:pt x="20515" y="32082"/>
                  </a:lnTo>
                  <a:cubicBezTo>
                    <a:pt x="20107" y="32082"/>
                    <a:pt x="19688" y="32082"/>
                    <a:pt x="19281" y="31949"/>
                  </a:cubicBezTo>
                  <a:lnTo>
                    <a:pt x="19281" y="30980"/>
                  </a:lnTo>
                  <a:lnTo>
                    <a:pt x="19281" y="22310"/>
                  </a:lnTo>
                  <a:lnTo>
                    <a:pt x="19281" y="21208"/>
                  </a:lnTo>
                  <a:cubicBezTo>
                    <a:pt x="19281" y="20932"/>
                    <a:pt x="19138" y="20514"/>
                    <a:pt x="18730" y="20238"/>
                  </a:cubicBezTo>
                  <a:cubicBezTo>
                    <a:pt x="18311" y="20238"/>
                    <a:pt x="17760" y="20106"/>
                    <a:pt x="17077" y="20106"/>
                  </a:cubicBezTo>
                  <a:lnTo>
                    <a:pt x="17077" y="19280"/>
                  </a:lnTo>
                  <a:lnTo>
                    <a:pt x="17077" y="3030"/>
                  </a:lnTo>
                  <a:lnTo>
                    <a:pt x="17077" y="959"/>
                  </a:lnTo>
                  <a:cubicBezTo>
                    <a:pt x="17077" y="683"/>
                    <a:pt x="17077" y="551"/>
                    <a:pt x="16934" y="275"/>
                  </a:cubicBezTo>
                  <a:cubicBezTo>
                    <a:pt x="16934" y="132"/>
                    <a:pt x="16802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353600" y="3145850"/>
              <a:ext cx="643975" cy="1900450"/>
            </a:xfrm>
            <a:custGeom>
              <a:rect b="b" l="l" r="r" t="t"/>
              <a:pathLst>
                <a:path extrusionOk="0" h="76018" w="25759">
                  <a:moveTo>
                    <a:pt x="143" y="0"/>
                  </a:moveTo>
                  <a:lnTo>
                    <a:pt x="143" y="276"/>
                  </a:lnTo>
                  <a:cubicBezTo>
                    <a:pt x="143" y="25483"/>
                    <a:pt x="276" y="50679"/>
                    <a:pt x="0" y="75886"/>
                  </a:cubicBezTo>
                  <a:lnTo>
                    <a:pt x="143" y="76018"/>
                  </a:lnTo>
                  <a:lnTo>
                    <a:pt x="25483" y="76018"/>
                  </a:lnTo>
                  <a:cubicBezTo>
                    <a:pt x="25483" y="76018"/>
                    <a:pt x="25615" y="75886"/>
                    <a:pt x="25758" y="75886"/>
                  </a:cubicBezTo>
                  <a:lnTo>
                    <a:pt x="25758" y="75610"/>
                  </a:lnTo>
                  <a:lnTo>
                    <a:pt x="25758" y="419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353600" y="2422850"/>
              <a:ext cx="647275" cy="641875"/>
            </a:xfrm>
            <a:custGeom>
              <a:rect b="b" l="l" r="r" t="t"/>
              <a:pathLst>
                <a:path extrusionOk="0" h="25675" w="25891">
                  <a:moveTo>
                    <a:pt x="143" y="1"/>
                  </a:moveTo>
                  <a:lnTo>
                    <a:pt x="143" y="1796"/>
                  </a:lnTo>
                  <a:cubicBezTo>
                    <a:pt x="143" y="5928"/>
                    <a:pt x="0" y="10059"/>
                    <a:pt x="0" y="14191"/>
                  </a:cubicBezTo>
                  <a:cubicBezTo>
                    <a:pt x="0" y="17628"/>
                    <a:pt x="143" y="20933"/>
                    <a:pt x="143" y="24381"/>
                  </a:cubicBezTo>
                  <a:cubicBezTo>
                    <a:pt x="143" y="24789"/>
                    <a:pt x="0" y="25208"/>
                    <a:pt x="276" y="25483"/>
                  </a:cubicBezTo>
                  <a:cubicBezTo>
                    <a:pt x="959" y="25576"/>
                    <a:pt x="9981" y="25675"/>
                    <a:pt x="17370" y="25675"/>
                  </a:cubicBezTo>
                  <a:cubicBezTo>
                    <a:pt x="20466" y="25675"/>
                    <a:pt x="23275" y="25658"/>
                    <a:pt x="25064" y="25615"/>
                  </a:cubicBezTo>
                  <a:cubicBezTo>
                    <a:pt x="25207" y="25615"/>
                    <a:pt x="25483" y="25615"/>
                    <a:pt x="25758" y="25483"/>
                  </a:cubicBezTo>
                  <a:cubicBezTo>
                    <a:pt x="25890" y="25208"/>
                    <a:pt x="25758" y="24789"/>
                    <a:pt x="25758" y="24381"/>
                  </a:cubicBezTo>
                  <a:cubicBezTo>
                    <a:pt x="25890" y="20933"/>
                    <a:pt x="25758" y="17352"/>
                    <a:pt x="25890" y="13915"/>
                  </a:cubicBezTo>
                  <a:cubicBezTo>
                    <a:pt x="25890" y="9233"/>
                    <a:pt x="25758" y="4683"/>
                    <a:pt x="2589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556850" y="1472625"/>
              <a:ext cx="247925" cy="791875"/>
            </a:xfrm>
            <a:custGeom>
              <a:rect b="b" l="l" r="r" t="t"/>
              <a:pathLst>
                <a:path extrusionOk="0" h="31675" w="9917">
                  <a:moveTo>
                    <a:pt x="1" y="1"/>
                  </a:moveTo>
                  <a:lnTo>
                    <a:pt x="1" y="31267"/>
                  </a:lnTo>
                  <a:cubicBezTo>
                    <a:pt x="1" y="31399"/>
                    <a:pt x="133" y="31399"/>
                    <a:pt x="133" y="31543"/>
                  </a:cubicBezTo>
                  <a:cubicBezTo>
                    <a:pt x="276" y="31675"/>
                    <a:pt x="408" y="31675"/>
                    <a:pt x="552" y="31675"/>
                  </a:cubicBezTo>
                  <a:lnTo>
                    <a:pt x="9916" y="31675"/>
                  </a:lnTo>
                  <a:lnTo>
                    <a:pt x="9916" y="29890"/>
                  </a:lnTo>
                  <a:lnTo>
                    <a:pt x="9916" y="9641"/>
                  </a:lnTo>
                  <a:lnTo>
                    <a:pt x="9916" y="970"/>
                  </a:lnTo>
                  <a:cubicBezTo>
                    <a:pt x="9916" y="695"/>
                    <a:pt x="9916" y="420"/>
                    <a:pt x="9773" y="144"/>
                  </a:cubicBezTo>
                  <a:cubicBezTo>
                    <a:pt x="9222" y="73"/>
                    <a:pt x="8671" y="73"/>
                    <a:pt x="8138" y="73"/>
                  </a:cubicBezTo>
                  <a:cubicBezTo>
                    <a:pt x="7605" y="73"/>
                    <a:pt x="7090" y="73"/>
                    <a:pt x="6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422450" y="2285150"/>
              <a:ext cx="502675" cy="110175"/>
            </a:xfrm>
            <a:custGeom>
              <a:rect b="b" l="l" r="r" t="t"/>
              <a:pathLst>
                <a:path extrusionOk="0" h="4407" w="20107">
                  <a:moveTo>
                    <a:pt x="276" y="0"/>
                  </a:moveTo>
                  <a:cubicBezTo>
                    <a:pt x="276" y="0"/>
                    <a:pt x="276" y="143"/>
                    <a:pt x="144" y="143"/>
                  </a:cubicBezTo>
                  <a:cubicBezTo>
                    <a:pt x="0" y="970"/>
                    <a:pt x="0" y="3581"/>
                    <a:pt x="144" y="4407"/>
                  </a:cubicBezTo>
                  <a:lnTo>
                    <a:pt x="19974" y="4407"/>
                  </a:lnTo>
                  <a:cubicBezTo>
                    <a:pt x="20107" y="3030"/>
                    <a:pt x="20107" y="826"/>
                    <a:pt x="19831" y="143"/>
                  </a:cubicBezTo>
                  <a:cubicBezTo>
                    <a:pt x="19831" y="143"/>
                    <a:pt x="19699" y="0"/>
                    <a:pt x="1955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291625" y="3080575"/>
              <a:ext cx="767900" cy="41325"/>
            </a:xfrm>
            <a:custGeom>
              <a:rect b="b" l="l" r="r" t="t"/>
              <a:pathLst>
                <a:path extrusionOk="0" h="1653" w="30716">
                  <a:moveTo>
                    <a:pt x="276" y="0"/>
                  </a:moveTo>
                  <a:cubicBezTo>
                    <a:pt x="144" y="0"/>
                    <a:pt x="144" y="132"/>
                    <a:pt x="0" y="132"/>
                  </a:cubicBezTo>
                  <a:lnTo>
                    <a:pt x="0" y="1653"/>
                  </a:lnTo>
                  <a:lnTo>
                    <a:pt x="29339" y="1653"/>
                  </a:lnTo>
                  <a:cubicBezTo>
                    <a:pt x="29746" y="1653"/>
                    <a:pt x="30165" y="1653"/>
                    <a:pt x="30573" y="1510"/>
                  </a:cubicBezTo>
                  <a:cubicBezTo>
                    <a:pt x="30716" y="1102"/>
                    <a:pt x="30716" y="683"/>
                    <a:pt x="30573" y="276"/>
                  </a:cubicBezTo>
                  <a:cubicBezTo>
                    <a:pt x="30022" y="132"/>
                    <a:pt x="29471" y="132"/>
                    <a:pt x="28920" y="132"/>
                  </a:cubicBezTo>
                  <a:cubicBezTo>
                    <a:pt x="23380" y="132"/>
                    <a:pt x="17887" y="223"/>
                    <a:pt x="12412" y="223"/>
                  </a:cubicBezTo>
                  <a:cubicBezTo>
                    <a:pt x="8361" y="223"/>
                    <a:pt x="4319" y="174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639475" y="1174075"/>
              <a:ext cx="92850" cy="277925"/>
            </a:xfrm>
            <a:custGeom>
              <a:rect b="b" l="l" r="r" t="t"/>
              <a:pathLst>
                <a:path extrusionOk="0" h="11117" w="3714">
                  <a:moveTo>
                    <a:pt x="1704" y="0"/>
                  </a:moveTo>
                  <a:cubicBezTo>
                    <a:pt x="1067" y="0"/>
                    <a:pt x="480" y="34"/>
                    <a:pt x="133" y="100"/>
                  </a:cubicBezTo>
                  <a:cubicBezTo>
                    <a:pt x="1" y="243"/>
                    <a:pt x="1" y="518"/>
                    <a:pt x="1" y="650"/>
                  </a:cubicBezTo>
                  <a:lnTo>
                    <a:pt x="1" y="10434"/>
                  </a:lnTo>
                  <a:cubicBezTo>
                    <a:pt x="1" y="10566"/>
                    <a:pt x="133" y="10841"/>
                    <a:pt x="133" y="11117"/>
                  </a:cubicBezTo>
                  <a:cubicBezTo>
                    <a:pt x="1235" y="11117"/>
                    <a:pt x="2337" y="11117"/>
                    <a:pt x="3581" y="10984"/>
                  </a:cubicBezTo>
                  <a:lnTo>
                    <a:pt x="3581" y="8230"/>
                  </a:lnTo>
                  <a:lnTo>
                    <a:pt x="3581" y="5476"/>
                  </a:lnTo>
                  <a:lnTo>
                    <a:pt x="3581" y="2854"/>
                  </a:lnTo>
                  <a:cubicBezTo>
                    <a:pt x="3581" y="1895"/>
                    <a:pt x="3714" y="926"/>
                    <a:pt x="3581" y="100"/>
                  </a:cubicBezTo>
                  <a:cubicBezTo>
                    <a:pt x="3031" y="34"/>
                    <a:pt x="2342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911325" y="3173400"/>
              <a:ext cx="31150" cy="1810925"/>
            </a:xfrm>
            <a:custGeom>
              <a:rect b="b" l="l" r="r" t="t"/>
              <a:pathLst>
                <a:path extrusionOk="0" h="72437" w="1246">
                  <a:moveTo>
                    <a:pt x="552" y="0"/>
                  </a:moveTo>
                  <a:cubicBezTo>
                    <a:pt x="276" y="143"/>
                    <a:pt x="144" y="275"/>
                    <a:pt x="144" y="419"/>
                  </a:cubicBezTo>
                  <a:cubicBezTo>
                    <a:pt x="1" y="551"/>
                    <a:pt x="1" y="826"/>
                    <a:pt x="1" y="970"/>
                  </a:cubicBezTo>
                  <a:lnTo>
                    <a:pt x="1" y="10191"/>
                  </a:lnTo>
                  <a:lnTo>
                    <a:pt x="1" y="34021"/>
                  </a:lnTo>
                  <a:lnTo>
                    <a:pt x="1" y="70101"/>
                  </a:lnTo>
                  <a:cubicBezTo>
                    <a:pt x="1" y="70652"/>
                    <a:pt x="1" y="71060"/>
                    <a:pt x="144" y="71611"/>
                  </a:cubicBezTo>
                  <a:lnTo>
                    <a:pt x="144" y="72162"/>
                  </a:lnTo>
                  <a:cubicBezTo>
                    <a:pt x="276" y="72305"/>
                    <a:pt x="419" y="72437"/>
                    <a:pt x="552" y="72437"/>
                  </a:cubicBezTo>
                  <a:cubicBezTo>
                    <a:pt x="695" y="72437"/>
                    <a:pt x="827" y="72437"/>
                    <a:pt x="970" y="72305"/>
                  </a:cubicBezTo>
                  <a:cubicBezTo>
                    <a:pt x="970" y="72029"/>
                    <a:pt x="1102" y="71886"/>
                    <a:pt x="1102" y="71611"/>
                  </a:cubicBezTo>
                  <a:lnTo>
                    <a:pt x="1102" y="69958"/>
                  </a:lnTo>
                  <a:cubicBezTo>
                    <a:pt x="1102" y="58666"/>
                    <a:pt x="1102" y="47373"/>
                    <a:pt x="1246" y="36081"/>
                  </a:cubicBezTo>
                  <a:lnTo>
                    <a:pt x="1102" y="36081"/>
                  </a:lnTo>
                  <a:lnTo>
                    <a:pt x="1102" y="10059"/>
                  </a:lnTo>
                  <a:lnTo>
                    <a:pt x="1102" y="1102"/>
                  </a:lnTo>
                  <a:lnTo>
                    <a:pt x="1102" y="419"/>
                  </a:lnTo>
                  <a:cubicBezTo>
                    <a:pt x="970" y="143"/>
                    <a:pt x="695" y="0"/>
                    <a:pt x="55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426025" y="3197625"/>
              <a:ext cx="27575" cy="1786700"/>
            </a:xfrm>
            <a:custGeom>
              <a:rect b="b" l="l" r="r" t="t"/>
              <a:pathLst>
                <a:path extrusionOk="0" h="71468" w="1103">
                  <a:moveTo>
                    <a:pt x="408" y="1"/>
                  </a:moveTo>
                  <a:lnTo>
                    <a:pt x="133" y="133"/>
                  </a:lnTo>
                  <a:cubicBezTo>
                    <a:pt x="133" y="408"/>
                    <a:pt x="1" y="684"/>
                    <a:pt x="1" y="827"/>
                  </a:cubicBezTo>
                  <a:lnTo>
                    <a:pt x="1" y="2612"/>
                  </a:lnTo>
                  <a:lnTo>
                    <a:pt x="1" y="35663"/>
                  </a:lnTo>
                  <a:lnTo>
                    <a:pt x="133" y="35663"/>
                  </a:lnTo>
                  <a:lnTo>
                    <a:pt x="133" y="69540"/>
                  </a:lnTo>
                  <a:lnTo>
                    <a:pt x="133" y="70785"/>
                  </a:lnTo>
                  <a:cubicBezTo>
                    <a:pt x="133" y="70917"/>
                    <a:pt x="133" y="71193"/>
                    <a:pt x="276" y="71193"/>
                  </a:cubicBezTo>
                  <a:cubicBezTo>
                    <a:pt x="276" y="71336"/>
                    <a:pt x="408" y="71468"/>
                    <a:pt x="552" y="71468"/>
                  </a:cubicBezTo>
                  <a:cubicBezTo>
                    <a:pt x="684" y="71468"/>
                    <a:pt x="827" y="71336"/>
                    <a:pt x="827" y="71193"/>
                  </a:cubicBezTo>
                  <a:cubicBezTo>
                    <a:pt x="827" y="71060"/>
                    <a:pt x="959" y="70917"/>
                    <a:pt x="959" y="70785"/>
                  </a:cubicBezTo>
                  <a:lnTo>
                    <a:pt x="959" y="69408"/>
                  </a:lnTo>
                  <a:lnTo>
                    <a:pt x="959" y="40069"/>
                  </a:lnTo>
                  <a:cubicBezTo>
                    <a:pt x="1102" y="26992"/>
                    <a:pt x="959" y="14047"/>
                    <a:pt x="959" y="1102"/>
                  </a:cubicBezTo>
                  <a:lnTo>
                    <a:pt x="959" y="551"/>
                  </a:lnTo>
                  <a:cubicBezTo>
                    <a:pt x="959" y="408"/>
                    <a:pt x="959" y="276"/>
                    <a:pt x="827" y="133"/>
                  </a:cubicBezTo>
                  <a:cubicBezTo>
                    <a:pt x="827" y="1"/>
                    <a:pt x="552" y="1"/>
                    <a:pt x="40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539500" y="3243150"/>
              <a:ext cx="106900" cy="128800"/>
            </a:xfrm>
            <a:custGeom>
              <a:rect b="b" l="l" r="r" t="t"/>
              <a:pathLst>
                <a:path extrusionOk="0" h="5152" w="4276">
                  <a:moveTo>
                    <a:pt x="1237" y="1007"/>
                  </a:moveTo>
                  <a:cubicBezTo>
                    <a:pt x="1503" y="1007"/>
                    <a:pt x="1745" y="1066"/>
                    <a:pt x="1929" y="1066"/>
                  </a:cubicBezTo>
                  <a:lnTo>
                    <a:pt x="3174" y="1066"/>
                  </a:lnTo>
                  <a:lnTo>
                    <a:pt x="3174" y="2586"/>
                  </a:lnTo>
                  <a:lnTo>
                    <a:pt x="3174" y="4096"/>
                  </a:lnTo>
                  <a:cubicBezTo>
                    <a:pt x="2827" y="4167"/>
                    <a:pt x="2482" y="4167"/>
                    <a:pt x="2104" y="4167"/>
                  </a:cubicBezTo>
                  <a:cubicBezTo>
                    <a:pt x="1725" y="4167"/>
                    <a:pt x="1312" y="4167"/>
                    <a:pt x="827" y="4239"/>
                  </a:cubicBezTo>
                  <a:lnTo>
                    <a:pt x="827" y="1066"/>
                  </a:lnTo>
                  <a:cubicBezTo>
                    <a:pt x="967" y="1022"/>
                    <a:pt x="1105" y="1007"/>
                    <a:pt x="1237" y="1007"/>
                  </a:cubicBezTo>
                  <a:close/>
                  <a:moveTo>
                    <a:pt x="2484" y="0"/>
                  </a:moveTo>
                  <a:cubicBezTo>
                    <a:pt x="2036" y="0"/>
                    <a:pt x="1587" y="36"/>
                    <a:pt x="1102" y="108"/>
                  </a:cubicBezTo>
                  <a:cubicBezTo>
                    <a:pt x="970" y="108"/>
                    <a:pt x="695" y="240"/>
                    <a:pt x="552" y="383"/>
                  </a:cubicBezTo>
                  <a:cubicBezTo>
                    <a:pt x="144" y="515"/>
                    <a:pt x="1" y="791"/>
                    <a:pt x="1" y="1066"/>
                  </a:cubicBezTo>
                  <a:lnTo>
                    <a:pt x="1" y="3820"/>
                  </a:lnTo>
                  <a:cubicBezTo>
                    <a:pt x="1" y="4239"/>
                    <a:pt x="144" y="4647"/>
                    <a:pt x="419" y="4922"/>
                  </a:cubicBezTo>
                  <a:cubicBezTo>
                    <a:pt x="1070" y="5085"/>
                    <a:pt x="1671" y="5151"/>
                    <a:pt x="2254" y="5151"/>
                  </a:cubicBezTo>
                  <a:cubicBezTo>
                    <a:pt x="2657" y="5151"/>
                    <a:pt x="3052" y="5119"/>
                    <a:pt x="3449" y="5065"/>
                  </a:cubicBezTo>
                  <a:cubicBezTo>
                    <a:pt x="4132" y="4922"/>
                    <a:pt x="4275" y="4790"/>
                    <a:pt x="4275" y="4239"/>
                  </a:cubicBezTo>
                  <a:lnTo>
                    <a:pt x="4275" y="934"/>
                  </a:lnTo>
                  <a:cubicBezTo>
                    <a:pt x="4275" y="658"/>
                    <a:pt x="4132" y="515"/>
                    <a:pt x="4132" y="383"/>
                  </a:cubicBezTo>
                  <a:lnTo>
                    <a:pt x="3857" y="108"/>
                  </a:lnTo>
                  <a:cubicBezTo>
                    <a:pt x="3377" y="36"/>
                    <a:pt x="2931" y="0"/>
                    <a:pt x="248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560150" y="3268325"/>
              <a:ext cx="58700" cy="80800"/>
            </a:xfrm>
            <a:custGeom>
              <a:rect b="b" l="l" r="r" t="t"/>
              <a:pathLst>
                <a:path extrusionOk="0" h="3232" w="2348">
                  <a:moveTo>
                    <a:pt x="411" y="0"/>
                  </a:moveTo>
                  <a:cubicBezTo>
                    <a:pt x="279" y="0"/>
                    <a:pt x="141" y="15"/>
                    <a:pt x="1" y="59"/>
                  </a:cubicBezTo>
                  <a:lnTo>
                    <a:pt x="1" y="3232"/>
                  </a:lnTo>
                  <a:cubicBezTo>
                    <a:pt x="486" y="3160"/>
                    <a:pt x="899" y="3160"/>
                    <a:pt x="1278" y="3160"/>
                  </a:cubicBezTo>
                  <a:cubicBezTo>
                    <a:pt x="1656" y="3160"/>
                    <a:pt x="2001" y="3160"/>
                    <a:pt x="2348" y="3089"/>
                  </a:cubicBezTo>
                  <a:lnTo>
                    <a:pt x="2348" y="1579"/>
                  </a:lnTo>
                  <a:lnTo>
                    <a:pt x="2348" y="59"/>
                  </a:lnTo>
                  <a:lnTo>
                    <a:pt x="1103" y="59"/>
                  </a:lnTo>
                  <a:cubicBezTo>
                    <a:pt x="919" y="59"/>
                    <a:pt x="67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708350" y="3243150"/>
              <a:ext cx="103300" cy="128800"/>
            </a:xfrm>
            <a:custGeom>
              <a:rect b="b" l="l" r="r" t="t"/>
              <a:pathLst>
                <a:path extrusionOk="0" h="5152" w="4132">
                  <a:moveTo>
                    <a:pt x="1232" y="1007"/>
                  </a:moveTo>
                  <a:cubicBezTo>
                    <a:pt x="1497" y="1007"/>
                    <a:pt x="1745" y="1066"/>
                    <a:pt x="1928" y="1066"/>
                  </a:cubicBezTo>
                  <a:lnTo>
                    <a:pt x="3030" y="1066"/>
                  </a:lnTo>
                  <a:lnTo>
                    <a:pt x="3030" y="2586"/>
                  </a:lnTo>
                  <a:lnTo>
                    <a:pt x="3030" y="4096"/>
                  </a:lnTo>
                  <a:cubicBezTo>
                    <a:pt x="2683" y="4167"/>
                    <a:pt x="2339" y="4167"/>
                    <a:pt x="1978" y="4167"/>
                  </a:cubicBezTo>
                  <a:cubicBezTo>
                    <a:pt x="1617" y="4167"/>
                    <a:pt x="1240" y="4167"/>
                    <a:pt x="826" y="4239"/>
                  </a:cubicBezTo>
                  <a:lnTo>
                    <a:pt x="826" y="1066"/>
                  </a:lnTo>
                  <a:cubicBezTo>
                    <a:pt x="962" y="1022"/>
                    <a:pt x="1099" y="1007"/>
                    <a:pt x="1232" y="1007"/>
                  </a:cubicBezTo>
                  <a:close/>
                  <a:moveTo>
                    <a:pt x="2425" y="0"/>
                  </a:moveTo>
                  <a:cubicBezTo>
                    <a:pt x="1961" y="0"/>
                    <a:pt x="1515" y="36"/>
                    <a:pt x="1102" y="108"/>
                  </a:cubicBezTo>
                  <a:cubicBezTo>
                    <a:pt x="826" y="108"/>
                    <a:pt x="683" y="240"/>
                    <a:pt x="551" y="383"/>
                  </a:cubicBezTo>
                  <a:cubicBezTo>
                    <a:pt x="132" y="515"/>
                    <a:pt x="0" y="791"/>
                    <a:pt x="0" y="1066"/>
                  </a:cubicBezTo>
                  <a:lnTo>
                    <a:pt x="0" y="3820"/>
                  </a:lnTo>
                  <a:cubicBezTo>
                    <a:pt x="0" y="4239"/>
                    <a:pt x="132" y="4647"/>
                    <a:pt x="408" y="4922"/>
                  </a:cubicBezTo>
                  <a:cubicBezTo>
                    <a:pt x="981" y="5085"/>
                    <a:pt x="1599" y="5151"/>
                    <a:pt x="2208" y="5151"/>
                  </a:cubicBezTo>
                  <a:cubicBezTo>
                    <a:pt x="2629" y="5151"/>
                    <a:pt x="3045" y="5119"/>
                    <a:pt x="3438" y="5065"/>
                  </a:cubicBezTo>
                  <a:cubicBezTo>
                    <a:pt x="3988" y="4922"/>
                    <a:pt x="4132" y="4790"/>
                    <a:pt x="4132" y="4239"/>
                  </a:cubicBezTo>
                  <a:lnTo>
                    <a:pt x="4132" y="934"/>
                  </a:lnTo>
                  <a:lnTo>
                    <a:pt x="4132" y="383"/>
                  </a:lnTo>
                  <a:cubicBezTo>
                    <a:pt x="3988" y="240"/>
                    <a:pt x="3856" y="240"/>
                    <a:pt x="3856" y="108"/>
                  </a:cubicBezTo>
                  <a:cubicBezTo>
                    <a:pt x="3371" y="36"/>
                    <a:pt x="2889" y="0"/>
                    <a:pt x="242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729000" y="3268325"/>
              <a:ext cx="55100" cy="80800"/>
            </a:xfrm>
            <a:custGeom>
              <a:rect b="b" l="l" r="r" t="t"/>
              <a:pathLst>
                <a:path extrusionOk="0" h="3232" w="2204">
                  <a:moveTo>
                    <a:pt x="406" y="0"/>
                  </a:moveTo>
                  <a:cubicBezTo>
                    <a:pt x="273" y="0"/>
                    <a:pt x="136" y="15"/>
                    <a:pt x="0" y="59"/>
                  </a:cubicBezTo>
                  <a:lnTo>
                    <a:pt x="0" y="3232"/>
                  </a:lnTo>
                  <a:cubicBezTo>
                    <a:pt x="414" y="3160"/>
                    <a:pt x="791" y="3160"/>
                    <a:pt x="1152" y="3160"/>
                  </a:cubicBezTo>
                  <a:cubicBezTo>
                    <a:pt x="1513" y="3160"/>
                    <a:pt x="1857" y="3160"/>
                    <a:pt x="2204" y="3089"/>
                  </a:cubicBezTo>
                  <a:lnTo>
                    <a:pt x="2204" y="1579"/>
                  </a:lnTo>
                  <a:lnTo>
                    <a:pt x="2204" y="59"/>
                  </a:lnTo>
                  <a:lnTo>
                    <a:pt x="1102" y="59"/>
                  </a:lnTo>
                  <a:cubicBezTo>
                    <a:pt x="919" y="59"/>
                    <a:pt x="671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539500" y="3439450"/>
              <a:ext cx="106900" cy="126450"/>
            </a:xfrm>
            <a:custGeom>
              <a:rect b="b" l="l" r="r" t="t"/>
              <a:pathLst>
                <a:path extrusionOk="0" h="5058" w="4276">
                  <a:moveTo>
                    <a:pt x="1929" y="926"/>
                  </a:moveTo>
                  <a:cubicBezTo>
                    <a:pt x="2347" y="926"/>
                    <a:pt x="2755" y="1069"/>
                    <a:pt x="3174" y="1069"/>
                  </a:cubicBezTo>
                  <a:lnTo>
                    <a:pt x="3174" y="2578"/>
                  </a:lnTo>
                  <a:lnTo>
                    <a:pt x="3174" y="4099"/>
                  </a:lnTo>
                  <a:cubicBezTo>
                    <a:pt x="2827" y="4165"/>
                    <a:pt x="2482" y="4165"/>
                    <a:pt x="2104" y="4165"/>
                  </a:cubicBezTo>
                  <a:cubicBezTo>
                    <a:pt x="1725" y="4165"/>
                    <a:pt x="1312" y="4165"/>
                    <a:pt x="827" y="4231"/>
                  </a:cubicBezTo>
                  <a:lnTo>
                    <a:pt x="827" y="1069"/>
                  </a:lnTo>
                  <a:cubicBezTo>
                    <a:pt x="1246" y="926"/>
                    <a:pt x="1653" y="926"/>
                    <a:pt x="1929" y="926"/>
                  </a:cubicBezTo>
                  <a:close/>
                  <a:moveTo>
                    <a:pt x="2484" y="0"/>
                  </a:moveTo>
                  <a:cubicBezTo>
                    <a:pt x="2036" y="0"/>
                    <a:pt x="1587" y="34"/>
                    <a:pt x="1102" y="100"/>
                  </a:cubicBezTo>
                  <a:cubicBezTo>
                    <a:pt x="970" y="100"/>
                    <a:pt x="695" y="243"/>
                    <a:pt x="552" y="375"/>
                  </a:cubicBezTo>
                  <a:cubicBezTo>
                    <a:pt x="144" y="375"/>
                    <a:pt x="1" y="650"/>
                    <a:pt x="1" y="1069"/>
                  </a:cubicBezTo>
                  <a:lnTo>
                    <a:pt x="1" y="3823"/>
                  </a:lnTo>
                  <a:cubicBezTo>
                    <a:pt x="1" y="4231"/>
                    <a:pt x="144" y="4506"/>
                    <a:pt x="419" y="4925"/>
                  </a:cubicBezTo>
                  <a:cubicBezTo>
                    <a:pt x="1521" y="5057"/>
                    <a:pt x="2480" y="5057"/>
                    <a:pt x="3449" y="5057"/>
                  </a:cubicBezTo>
                  <a:cubicBezTo>
                    <a:pt x="4132" y="4925"/>
                    <a:pt x="4275" y="4782"/>
                    <a:pt x="4275" y="4231"/>
                  </a:cubicBezTo>
                  <a:lnTo>
                    <a:pt x="4275" y="926"/>
                  </a:lnTo>
                  <a:cubicBezTo>
                    <a:pt x="4275" y="650"/>
                    <a:pt x="4132" y="518"/>
                    <a:pt x="4132" y="375"/>
                  </a:cubicBezTo>
                  <a:cubicBezTo>
                    <a:pt x="4000" y="243"/>
                    <a:pt x="4000" y="100"/>
                    <a:pt x="3857" y="100"/>
                  </a:cubicBezTo>
                  <a:cubicBezTo>
                    <a:pt x="3377" y="34"/>
                    <a:pt x="2931" y="0"/>
                    <a:pt x="248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560150" y="3462575"/>
              <a:ext cx="58700" cy="82650"/>
            </a:xfrm>
            <a:custGeom>
              <a:rect b="b" l="l" r="r" t="t"/>
              <a:pathLst>
                <a:path extrusionOk="0" h="3306" w="2348">
                  <a:moveTo>
                    <a:pt x="1103" y="1"/>
                  </a:moveTo>
                  <a:cubicBezTo>
                    <a:pt x="827" y="1"/>
                    <a:pt x="420" y="1"/>
                    <a:pt x="1" y="144"/>
                  </a:cubicBezTo>
                  <a:lnTo>
                    <a:pt x="1" y="3306"/>
                  </a:lnTo>
                  <a:cubicBezTo>
                    <a:pt x="486" y="3240"/>
                    <a:pt x="899" y="3240"/>
                    <a:pt x="1278" y="3240"/>
                  </a:cubicBezTo>
                  <a:cubicBezTo>
                    <a:pt x="1656" y="3240"/>
                    <a:pt x="2001" y="3240"/>
                    <a:pt x="2348" y="3174"/>
                  </a:cubicBezTo>
                  <a:lnTo>
                    <a:pt x="2348" y="1653"/>
                  </a:lnTo>
                  <a:lnTo>
                    <a:pt x="2348" y="144"/>
                  </a:lnTo>
                  <a:cubicBezTo>
                    <a:pt x="1929" y="144"/>
                    <a:pt x="1521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708350" y="3439450"/>
              <a:ext cx="103300" cy="126450"/>
            </a:xfrm>
            <a:custGeom>
              <a:rect b="b" l="l" r="r" t="t"/>
              <a:pathLst>
                <a:path extrusionOk="0" h="5058" w="4132">
                  <a:moveTo>
                    <a:pt x="1928" y="926"/>
                  </a:moveTo>
                  <a:cubicBezTo>
                    <a:pt x="2336" y="926"/>
                    <a:pt x="2611" y="1069"/>
                    <a:pt x="3030" y="1069"/>
                  </a:cubicBezTo>
                  <a:lnTo>
                    <a:pt x="3030" y="2578"/>
                  </a:lnTo>
                  <a:lnTo>
                    <a:pt x="3030" y="4099"/>
                  </a:lnTo>
                  <a:cubicBezTo>
                    <a:pt x="2683" y="4165"/>
                    <a:pt x="2339" y="4165"/>
                    <a:pt x="1978" y="4165"/>
                  </a:cubicBezTo>
                  <a:cubicBezTo>
                    <a:pt x="1617" y="4165"/>
                    <a:pt x="1240" y="4165"/>
                    <a:pt x="826" y="4231"/>
                  </a:cubicBezTo>
                  <a:lnTo>
                    <a:pt x="826" y="1069"/>
                  </a:lnTo>
                  <a:cubicBezTo>
                    <a:pt x="1234" y="926"/>
                    <a:pt x="1653" y="926"/>
                    <a:pt x="1928" y="926"/>
                  </a:cubicBezTo>
                  <a:close/>
                  <a:moveTo>
                    <a:pt x="2425" y="0"/>
                  </a:moveTo>
                  <a:cubicBezTo>
                    <a:pt x="1961" y="0"/>
                    <a:pt x="1515" y="34"/>
                    <a:pt x="1102" y="100"/>
                  </a:cubicBezTo>
                  <a:cubicBezTo>
                    <a:pt x="826" y="100"/>
                    <a:pt x="683" y="243"/>
                    <a:pt x="551" y="375"/>
                  </a:cubicBezTo>
                  <a:cubicBezTo>
                    <a:pt x="132" y="375"/>
                    <a:pt x="0" y="650"/>
                    <a:pt x="0" y="1069"/>
                  </a:cubicBezTo>
                  <a:lnTo>
                    <a:pt x="0" y="3823"/>
                  </a:lnTo>
                  <a:cubicBezTo>
                    <a:pt x="0" y="4231"/>
                    <a:pt x="132" y="4506"/>
                    <a:pt x="408" y="4925"/>
                  </a:cubicBezTo>
                  <a:cubicBezTo>
                    <a:pt x="1377" y="5057"/>
                    <a:pt x="2479" y="5057"/>
                    <a:pt x="3438" y="5057"/>
                  </a:cubicBezTo>
                  <a:cubicBezTo>
                    <a:pt x="3988" y="4925"/>
                    <a:pt x="4132" y="4782"/>
                    <a:pt x="4132" y="4231"/>
                  </a:cubicBezTo>
                  <a:lnTo>
                    <a:pt x="4132" y="926"/>
                  </a:lnTo>
                  <a:lnTo>
                    <a:pt x="4132" y="375"/>
                  </a:lnTo>
                  <a:lnTo>
                    <a:pt x="3856" y="100"/>
                  </a:lnTo>
                  <a:cubicBezTo>
                    <a:pt x="3371" y="34"/>
                    <a:pt x="2889" y="0"/>
                    <a:pt x="242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29000" y="3462575"/>
              <a:ext cx="55100" cy="82650"/>
            </a:xfrm>
            <a:custGeom>
              <a:rect b="b" l="l" r="r" t="t"/>
              <a:pathLst>
                <a:path extrusionOk="0" h="3306" w="2204">
                  <a:moveTo>
                    <a:pt x="1102" y="1"/>
                  </a:moveTo>
                  <a:cubicBezTo>
                    <a:pt x="827" y="1"/>
                    <a:pt x="408" y="1"/>
                    <a:pt x="0" y="144"/>
                  </a:cubicBezTo>
                  <a:lnTo>
                    <a:pt x="0" y="3306"/>
                  </a:lnTo>
                  <a:cubicBezTo>
                    <a:pt x="414" y="3240"/>
                    <a:pt x="791" y="3240"/>
                    <a:pt x="1152" y="3240"/>
                  </a:cubicBezTo>
                  <a:cubicBezTo>
                    <a:pt x="1513" y="3240"/>
                    <a:pt x="1857" y="3240"/>
                    <a:pt x="2204" y="3174"/>
                  </a:cubicBezTo>
                  <a:lnTo>
                    <a:pt x="2204" y="1653"/>
                  </a:lnTo>
                  <a:lnTo>
                    <a:pt x="2204" y="144"/>
                  </a:lnTo>
                  <a:cubicBezTo>
                    <a:pt x="1785" y="144"/>
                    <a:pt x="1510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539500" y="3634300"/>
              <a:ext cx="106900" cy="127075"/>
            </a:xfrm>
            <a:custGeom>
              <a:rect b="b" l="l" r="r" t="t"/>
              <a:pathLst>
                <a:path extrusionOk="0" h="5083" w="4276">
                  <a:moveTo>
                    <a:pt x="1237" y="923"/>
                  </a:moveTo>
                  <a:cubicBezTo>
                    <a:pt x="1503" y="923"/>
                    <a:pt x="1745" y="987"/>
                    <a:pt x="1929" y="987"/>
                  </a:cubicBezTo>
                  <a:lnTo>
                    <a:pt x="3174" y="987"/>
                  </a:lnTo>
                  <a:lnTo>
                    <a:pt x="3174" y="2496"/>
                  </a:lnTo>
                  <a:lnTo>
                    <a:pt x="3174" y="4149"/>
                  </a:lnTo>
                  <a:cubicBezTo>
                    <a:pt x="2942" y="4197"/>
                    <a:pt x="2712" y="4213"/>
                    <a:pt x="2472" y="4213"/>
                  </a:cubicBezTo>
                  <a:cubicBezTo>
                    <a:pt x="1992" y="4213"/>
                    <a:pt x="1473" y="4149"/>
                    <a:pt x="827" y="4149"/>
                  </a:cubicBezTo>
                  <a:lnTo>
                    <a:pt x="827" y="987"/>
                  </a:lnTo>
                  <a:cubicBezTo>
                    <a:pt x="967" y="939"/>
                    <a:pt x="1105" y="923"/>
                    <a:pt x="1237" y="923"/>
                  </a:cubicBezTo>
                  <a:close/>
                  <a:moveTo>
                    <a:pt x="2682" y="0"/>
                  </a:moveTo>
                  <a:cubicBezTo>
                    <a:pt x="2168" y="0"/>
                    <a:pt x="1659" y="79"/>
                    <a:pt x="1102" y="161"/>
                  </a:cubicBezTo>
                  <a:cubicBezTo>
                    <a:pt x="970" y="161"/>
                    <a:pt x="695" y="293"/>
                    <a:pt x="552" y="293"/>
                  </a:cubicBezTo>
                  <a:cubicBezTo>
                    <a:pt x="144" y="436"/>
                    <a:pt x="1" y="712"/>
                    <a:pt x="1" y="1119"/>
                  </a:cubicBezTo>
                  <a:lnTo>
                    <a:pt x="1" y="3741"/>
                  </a:lnTo>
                  <a:cubicBezTo>
                    <a:pt x="1" y="4149"/>
                    <a:pt x="144" y="4568"/>
                    <a:pt x="419" y="4975"/>
                  </a:cubicBezTo>
                  <a:cubicBezTo>
                    <a:pt x="970" y="5047"/>
                    <a:pt x="1485" y="5083"/>
                    <a:pt x="1984" y="5083"/>
                  </a:cubicBezTo>
                  <a:cubicBezTo>
                    <a:pt x="2482" y="5083"/>
                    <a:pt x="2964" y="5047"/>
                    <a:pt x="3449" y="4975"/>
                  </a:cubicBezTo>
                  <a:cubicBezTo>
                    <a:pt x="4132" y="4975"/>
                    <a:pt x="4275" y="4843"/>
                    <a:pt x="4275" y="4149"/>
                  </a:cubicBezTo>
                  <a:lnTo>
                    <a:pt x="4275" y="844"/>
                  </a:lnTo>
                  <a:cubicBezTo>
                    <a:pt x="4275" y="712"/>
                    <a:pt x="4132" y="568"/>
                    <a:pt x="4132" y="293"/>
                  </a:cubicBezTo>
                  <a:cubicBezTo>
                    <a:pt x="4000" y="293"/>
                    <a:pt x="4000" y="161"/>
                    <a:pt x="3857" y="161"/>
                  </a:cubicBezTo>
                  <a:cubicBezTo>
                    <a:pt x="3448" y="43"/>
                    <a:pt x="3064" y="0"/>
                    <a:pt x="268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560150" y="3657375"/>
              <a:ext cx="58700" cy="82250"/>
            </a:xfrm>
            <a:custGeom>
              <a:rect b="b" l="l" r="r" t="t"/>
              <a:pathLst>
                <a:path extrusionOk="0" h="3290" w="2348">
                  <a:moveTo>
                    <a:pt x="411" y="0"/>
                  </a:moveTo>
                  <a:cubicBezTo>
                    <a:pt x="279" y="0"/>
                    <a:pt x="141" y="16"/>
                    <a:pt x="1" y="64"/>
                  </a:cubicBezTo>
                  <a:lnTo>
                    <a:pt x="1" y="3226"/>
                  </a:lnTo>
                  <a:cubicBezTo>
                    <a:pt x="647" y="3226"/>
                    <a:pt x="1166" y="3290"/>
                    <a:pt x="1646" y="3290"/>
                  </a:cubicBezTo>
                  <a:cubicBezTo>
                    <a:pt x="1886" y="3290"/>
                    <a:pt x="2116" y="3274"/>
                    <a:pt x="2348" y="3226"/>
                  </a:cubicBezTo>
                  <a:lnTo>
                    <a:pt x="2348" y="1573"/>
                  </a:lnTo>
                  <a:lnTo>
                    <a:pt x="2348" y="64"/>
                  </a:lnTo>
                  <a:lnTo>
                    <a:pt x="1103" y="64"/>
                  </a:lnTo>
                  <a:cubicBezTo>
                    <a:pt x="919" y="64"/>
                    <a:pt x="67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708350" y="3634300"/>
              <a:ext cx="103300" cy="127075"/>
            </a:xfrm>
            <a:custGeom>
              <a:rect b="b" l="l" r="r" t="t"/>
              <a:pathLst>
                <a:path extrusionOk="0" h="5083" w="4132">
                  <a:moveTo>
                    <a:pt x="1232" y="923"/>
                  </a:moveTo>
                  <a:cubicBezTo>
                    <a:pt x="1497" y="923"/>
                    <a:pt x="1745" y="987"/>
                    <a:pt x="1928" y="987"/>
                  </a:cubicBezTo>
                  <a:lnTo>
                    <a:pt x="3030" y="987"/>
                  </a:lnTo>
                  <a:lnTo>
                    <a:pt x="3030" y="2496"/>
                  </a:lnTo>
                  <a:lnTo>
                    <a:pt x="3030" y="4149"/>
                  </a:lnTo>
                  <a:cubicBezTo>
                    <a:pt x="2799" y="4197"/>
                    <a:pt x="2568" y="4213"/>
                    <a:pt x="2334" y="4213"/>
                  </a:cubicBezTo>
                  <a:cubicBezTo>
                    <a:pt x="1865" y="4213"/>
                    <a:pt x="1377" y="4149"/>
                    <a:pt x="826" y="4149"/>
                  </a:cubicBezTo>
                  <a:lnTo>
                    <a:pt x="826" y="987"/>
                  </a:lnTo>
                  <a:cubicBezTo>
                    <a:pt x="962" y="939"/>
                    <a:pt x="1099" y="923"/>
                    <a:pt x="1232" y="923"/>
                  </a:cubicBezTo>
                  <a:close/>
                  <a:moveTo>
                    <a:pt x="2632" y="0"/>
                  </a:moveTo>
                  <a:cubicBezTo>
                    <a:pt x="2094" y="0"/>
                    <a:pt x="1576" y="79"/>
                    <a:pt x="1102" y="161"/>
                  </a:cubicBezTo>
                  <a:cubicBezTo>
                    <a:pt x="826" y="161"/>
                    <a:pt x="683" y="293"/>
                    <a:pt x="551" y="293"/>
                  </a:cubicBezTo>
                  <a:cubicBezTo>
                    <a:pt x="132" y="436"/>
                    <a:pt x="0" y="712"/>
                    <a:pt x="0" y="1119"/>
                  </a:cubicBezTo>
                  <a:lnTo>
                    <a:pt x="0" y="3741"/>
                  </a:lnTo>
                  <a:cubicBezTo>
                    <a:pt x="0" y="4149"/>
                    <a:pt x="132" y="4568"/>
                    <a:pt x="408" y="4975"/>
                  </a:cubicBezTo>
                  <a:cubicBezTo>
                    <a:pt x="893" y="5047"/>
                    <a:pt x="1410" y="5083"/>
                    <a:pt x="1927" y="5083"/>
                  </a:cubicBezTo>
                  <a:cubicBezTo>
                    <a:pt x="2443" y="5083"/>
                    <a:pt x="2958" y="5047"/>
                    <a:pt x="3438" y="4975"/>
                  </a:cubicBezTo>
                  <a:cubicBezTo>
                    <a:pt x="3988" y="4975"/>
                    <a:pt x="4132" y="4843"/>
                    <a:pt x="4132" y="4149"/>
                  </a:cubicBezTo>
                  <a:lnTo>
                    <a:pt x="4132" y="844"/>
                  </a:lnTo>
                  <a:lnTo>
                    <a:pt x="4132" y="293"/>
                  </a:lnTo>
                  <a:cubicBezTo>
                    <a:pt x="3988" y="293"/>
                    <a:pt x="3856" y="161"/>
                    <a:pt x="3856" y="161"/>
                  </a:cubicBezTo>
                  <a:cubicBezTo>
                    <a:pt x="3443" y="43"/>
                    <a:pt x="3032" y="0"/>
                    <a:pt x="263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729000" y="3657375"/>
              <a:ext cx="55100" cy="82250"/>
            </a:xfrm>
            <a:custGeom>
              <a:rect b="b" l="l" r="r" t="t"/>
              <a:pathLst>
                <a:path extrusionOk="0" h="3290" w="2204">
                  <a:moveTo>
                    <a:pt x="406" y="0"/>
                  </a:moveTo>
                  <a:cubicBezTo>
                    <a:pt x="273" y="0"/>
                    <a:pt x="136" y="16"/>
                    <a:pt x="0" y="64"/>
                  </a:cubicBezTo>
                  <a:lnTo>
                    <a:pt x="0" y="3226"/>
                  </a:lnTo>
                  <a:cubicBezTo>
                    <a:pt x="551" y="3226"/>
                    <a:pt x="1039" y="3290"/>
                    <a:pt x="1508" y="3290"/>
                  </a:cubicBezTo>
                  <a:cubicBezTo>
                    <a:pt x="1742" y="3290"/>
                    <a:pt x="1973" y="3274"/>
                    <a:pt x="2204" y="3226"/>
                  </a:cubicBezTo>
                  <a:lnTo>
                    <a:pt x="2204" y="1573"/>
                  </a:lnTo>
                  <a:lnTo>
                    <a:pt x="2204" y="64"/>
                  </a:lnTo>
                  <a:lnTo>
                    <a:pt x="1102" y="64"/>
                  </a:lnTo>
                  <a:cubicBezTo>
                    <a:pt x="919" y="64"/>
                    <a:pt x="671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539500" y="3830175"/>
              <a:ext cx="106900" cy="127375"/>
            </a:xfrm>
            <a:custGeom>
              <a:rect b="b" l="l" r="r" t="t"/>
              <a:pathLst>
                <a:path extrusionOk="0" h="5095" w="4276">
                  <a:moveTo>
                    <a:pt x="1237" y="937"/>
                  </a:moveTo>
                  <a:cubicBezTo>
                    <a:pt x="1503" y="937"/>
                    <a:pt x="1745" y="996"/>
                    <a:pt x="1929" y="996"/>
                  </a:cubicBezTo>
                  <a:lnTo>
                    <a:pt x="3174" y="996"/>
                  </a:lnTo>
                  <a:lnTo>
                    <a:pt x="3174" y="2517"/>
                  </a:lnTo>
                  <a:lnTo>
                    <a:pt x="3174" y="4169"/>
                  </a:lnTo>
                  <a:cubicBezTo>
                    <a:pt x="2942" y="4213"/>
                    <a:pt x="2712" y="4228"/>
                    <a:pt x="2472" y="4228"/>
                  </a:cubicBezTo>
                  <a:cubicBezTo>
                    <a:pt x="1992" y="4228"/>
                    <a:pt x="1473" y="4169"/>
                    <a:pt x="827" y="4169"/>
                  </a:cubicBezTo>
                  <a:lnTo>
                    <a:pt x="827" y="996"/>
                  </a:lnTo>
                  <a:cubicBezTo>
                    <a:pt x="967" y="952"/>
                    <a:pt x="1105" y="937"/>
                    <a:pt x="1237" y="937"/>
                  </a:cubicBezTo>
                  <a:close/>
                  <a:moveTo>
                    <a:pt x="2510" y="0"/>
                  </a:moveTo>
                  <a:cubicBezTo>
                    <a:pt x="2054" y="0"/>
                    <a:pt x="1597" y="38"/>
                    <a:pt x="1102" y="38"/>
                  </a:cubicBezTo>
                  <a:cubicBezTo>
                    <a:pt x="970" y="170"/>
                    <a:pt x="695" y="313"/>
                    <a:pt x="552" y="313"/>
                  </a:cubicBezTo>
                  <a:cubicBezTo>
                    <a:pt x="144" y="445"/>
                    <a:pt x="1" y="721"/>
                    <a:pt x="1" y="1139"/>
                  </a:cubicBezTo>
                  <a:lnTo>
                    <a:pt x="1" y="3750"/>
                  </a:lnTo>
                  <a:cubicBezTo>
                    <a:pt x="1" y="4169"/>
                    <a:pt x="144" y="4577"/>
                    <a:pt x="419" y="4995"/>
                  </a:cubicBezTo>
                  <a:cubicBezTo>
                    <a:pt x="970" y="5061"/>
                    <a:pt x="1485" y="5094"/>
                    <a:pt x="1984" y="5094"/>
                  </a:cubicBezTo>
                  <a:cubicBezTo>
                    <a:pt x="2482" y="5094"/>
                    <a:pt x="2964" y="5061"/>
                    <a:pt x="3449" y="4995"/>
                  </a:cubicBezTo>
                  <a:cubicBezTo>
                    <a:pt x="4132" y="4995"/>
                    <a:pt x="4275" y="4852"/>
                    <a:pt x="4275" y="4169"/>
                  </a:cubicBezTo>
                  <a:lnTo>
                    <a:pt x="4275" y="864"/>
                  </a:lnTo>
                  <a:cubicBezTo>
                    <a:pt x="4275" y="721"/>
                    <a:pt x="4132" y="445"/>
                    <a:pt x="4132" y="313"/>
                  </a:cubicBezTo>
                  <a:cubicBezTo>
                    <a:pt x="4000" y="313"/>
                    <a:pt x="4000" y="170"/>
                    <a:pt x="3857" y="170"/>
                  </a:cubicBezTo>
                  <a:cubicBezTo>
                    <a:pt x="3387" y="35"/>
                    <a:pt x="2949" y="0"/>
                    <a:pt x="251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560150" y="3853600"/>
              <a:ext cx="58700" cy="82275"/>
            </a:xfrm>
            <a:custGeom>
              <a:rect b="b" l="l" r="r" t="t"/>
              <a:pathLst>
                <a:path extrusionOk="0" h="3291" w="2348">
                  <a:moveTo>
                    <a:pt x="411" y="0"/>
                  </a:moveTo>
                  <a:cubicBezTo>
                    <a:pt x="279" y="0"/>
                    <a:pt x="141" y="15"/>
                    <a:pt x="1" y="59"/>
                  </a:cubicBezTo>
                  <a:lnTo>
                    <a:pt x="1" y="3232"/>
                  </a:lnTo>
                  <a:cubicBezTo>
                    <a:pt x="647" y="3232"/>
                    <a:pt x="1166" y="3291"/>
                    <a:pt x="1646" y="3291"/>
                  </a:cubicBezTo>
                  <a:cubicBezTo>
                    <a:pt x="1886" y="3291"/>
                    <a:pt x="2116" y="3276"/>
                    <a:pt x="2348" y="3232"/>
                  </a:cubicBezTo>
                  <a:lnTo>
                    <a:pt x="2348" y="1580"/>
                  </a:lnTo>
                  <a:lnTo>
                    <a:pt x="2348" y="59"/>
                  </a:lnTo>
                  <a:lnTo>
                    <a:pt x="1103" y="59"/>
                  </a:lnTo>
                  <a:cubicBezTo>
                    <a:pt x="919" y="59"/>
                    <a:pt x="67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708350" y="3830175"/>
              <a:ext cx="103300" cy="127375"/>
            </a:xfrm>
            <a:custGeom>
              <a:rect b="b" l="l" r="r" t="t"/>
              <a:pathLst>
                <a:path extrusionOk="0" h="5095" w="4132">
                  <a:moveTo>
                    <a:pt x="1232" y="937"/>
                  </a:moveTo>
                  <a:cubicBezTo>
                    <a:pt x="1497" y="937"/>
                    <a:pt x="1745" y="996"/>
                    <a:pt x="1928" y="996"/>
                  </a:cubicBezTo>
                  <a:lnTo>
                    <a:pt x="3030" y="996"/>
                  </a:lnTo>
                  <a:lnTo>
                    <a:pt x="3030" y="2517"/>
                  </a:lnTo>
                  <a:lnTo>
                    <a:pt x="3030" y="4169"/>
                  </a:lnTo>
                  <a:cubicBezTo>
                    <a:pt x="2799" y="4213"/>
                    <a:pt x="2568" y="4228"/>
                    <a:pt x="2334" y="4228"/>
                  </a:cubicBezTo>
                  <a:cubicBezTo>
                    <a:pt x="1865" y="4228"/>
                    <a:pt x="1377" y="4169"/>
                    <a:pt x="826" y="4169"/>
                  </a:cubicBezTo>
                  <a:lnTo>
                    <a:pt x="826" y="996"/>
                  </a:lnTo>
                  <a:cubicBezTo>
                    <a:pt x="962" y="952"/>
                    <a:pt x="1099" y="937"/>
                    <a:pt x="1232" y="937"/>
                  </a:cubicBezTo>
                  <a:close/>
                  <a:moveTo>
                    <a:pt x="2453" y="0"/>
                  </a:moveTo>
                  <a:cubicBezTo>
                    <a:pt x="1979" y="0"/>
                    <a:pt x="1523" y="38"/>
                    <a:pt x="1102" y="38"/>
                  </a:cubicBezTo>
                  <a:cubicBezTo>
                    <a:pt x="826" y="170"/>
                    <a:pt x="683" y="313"/>
                    <a:pt x="551" y="313"/>
                  </a:cubicBezTo>
                  <a:cubicBezTo>
                    <a:pt x="132" y="445"/>
                    <a:pt x="0" y="721"/>
                    <a:pt x="0" y="1139"/>
                  </a:cubicBezTo>
                  <a:lnTo>
                    <a:pt x="0" y="3750"/>
                  </a:lnTo>
                  <a:cubicBezTo>
                    <a:pt x="0" y="4169"/>
                    <a:pt x="132" y="4577"/>
                    <a:pt x="408" y="4995"/>
                  </a:cubicBezTo>
                  <a:cubicBezTo>
                    <a:pt x="893" y="5061"/>
                    <a:pt x="1410" y="5094"/>
                    <a:pt x="1927" y="5094"/>
                  </a:cubicBezTo>
                  <a:cubicBezTo>
                    <a:pt x="2443" y="5094"/>
                    <a:pt x="2958" y="5061"/>
                    <a:pt x="3438" y="4995"/>
                  </a:cubicBezTo>
                  <a:cubicBezTo>
                    <a:pt x="3988" y="4995"/>
                    <a:pt x="4132" y="4852"/>
                    <a:pt x="4132" y="4169"/>
                  </a:cubicBezTo>
                  <a:lnTo>
                    <a:pt x="4132" y="864"/>
                  </a:lnTo>
                  <a:lnTo>
                    <a:pt x="4132" y="313"/>
                  </a:lnTo>
                  <a:cubicBezTo>
                    <a:pt x="3988" y="313"/>
                    <a:pt x="3856" y="170"/>
                    <a:pt x="3856" y="170"/>
                  </a:cubicBezTo>
                  <a:cubicBezTo>
                    <a:pt x="3381" y="35"/>
                    <a:pt x="2908" y="0"/>
                    <a:pt x="245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729000" y="3853600"/>
              <a:ext cx="55100" cy="82275"/>
            </a:xfrm>
            <a:custGeom>
              <a:rect b="b" l="l" r="r" t="t"/>
              <a:pathLst>
                <a:path extrusionOk="0" h="3291" w="2204">
                  <a:moveTo>
                    <a:pt x="406" y="0"/>
                  </a:moveTo>
                  <a:cubicBezTo>
                    <a:pt x="273" y="0"/>
                    <a:pt x="136" y="15"/>
                    <a:pt x="0" y="59"/>
                  </a:cubicBezTo>
                  <a:lnTo>
                    <a:pt x="0" y="3232"/>
                  </a:lnTo>
                  <a:cubicBezTo>
                    <a:pt x="551" y="3232"/>
                    <a:pt x="1039" y="3291"/>
                    <a:pt x="1508" y="3291"/>
                  </a:cubicBezTo>
                  <a:cubicBezTo>
                    <a:pt x="1742" y="3291"/>
                    <a:pt x="1973" y="3276"/>
                    <a:pt x="2204" y="3232"/>
                  </a:cubicBezTo>
                  <a:lnTo>
                    <a:pt x="2204" y="1580"/>
                  </a:lnTo>
                  <a:lnTo>
                    <a:pt x="2204" y="59"/>
                  </a:lnTo>
                  <a:lnTo>
                    <a:pt x="1102" y="59"/>
                  </a:lnTo>
                  <a:cubicBezTo>
                    <a:pt x="919" y="59"/>
                    <a:pt x="671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539500" y="4026425"/>
              <a:ext cx="106900" cy="127425"/>
            </a:xfrm>
            <a:custGeom>
              <a:rect b="b" l="l" r="r" t="t"/>
              <a:pathLst>
                <a:path extrusionOk="0" h="5097" w="4276">
                  <a:moveTo>
                    <a:pt x="1237" y="938"/>
                  </a:moveTo>
                  <a:cubicBezTo>
                    <a:pt x="1503" y="938"/>
                    <a:pt x="1745" y="1001"/>
                    <a:pt x="1929" y="1001"/>
                  </a:cubicBezTo>
                  <a:lnTo>
                    <a:pt x="3174" y="1001"/>
                  </a:lnTo>
                  <a:lnTo>
                    <a:pt x="3174" y="2511"/>
                  </a:lnTo>
                  <a:lnTo>
                    <a:pt x="3174" y="4031"/>
                  </a:lnTo>
                  <a:cubicBezTo>
                    <a:pt x="2833" y="4166"/>
                    <a:pt x="2496" y="4200"/>
                    <a:pt x="2126" y="4200"/>
                  </a:cubicBezTo>
                  <a:cubicBezTo>
                    <a:pt x="1741" y="4200"/>
                    <a:pt x="1321" y="4163"/>
                    <a:pt x="827" y="4163"/>
                  </a:cubicBezTo>
                  <a:lnTo>
                    <a:pt x="827" y="1001"/>
                  </a:lnTo>
                  <a:cubicBezTo>
                    <a:pt x="967" y="954"/>
                    <a:pt x="1105" y="938"/>
                    <a:pt x="1237" y="938"/>
                  </a:cubicBezTo>
                  <a:close/>
                  <a:moveTo>
                    <a:pt x="2456" y="0"/>
                  </a:moveTo>
                  <a:cubicBezTo>
                    <a:pt x="2018" y="0"/>
                    <a:pt x="1577" y="32"/>
                    <a:pt x="1102" y="32"/>
                  </a:cubicBezTo>
                  <a:cubicBezTo>
                    <a:pt x="970" y="32"/>
                    <a:pt x="695" y="175"/>
                    <a:pt x="552" y="307"/>
                  </a:cubicBezTo>
                  <a:cubicBezTo>
                    <a:pt x="144" y="450"/>
                    <a:pt x="1" y="726"/>
                    <a:pt x="1" y="1134"/>
                  </a:cubicBezTo>
                  <a:lnTo>
                    <a:pt x="1" y="3756"/>
                  </a:lnTo>
                  <a:cubicBezTo>
                    <a:pt x="1" y="4163"/>
                    <a:pt x="144" y="4582"/>
                    <a:pt x="419" y="4989"/>
                  </a:cubicBezTo>
                  <a:cubicBezTo>
                    <a:pt x="970" y="5061"/>
                    <a:pt x="1485" y="5097"/>
                    <a:pt x="1984" y="5097"/>
                  </a:cubicBezTo>
                  <a:cubicBezTo>
                    <a:pt x="2482" y="5097"/>
                    <a:pt x="2964" y="5061"/>
                    <a:pt x="3449" y="4989"/>
                  </a:cubicBezTo>
                  <a:cubicBezTo>
                    <a:pt x="4132" y="4857"/>
                    <a:pt x="4275" y="4714"/>
                    <a:pt x="4275" y="4163"/>
                  </a:cubicBezTo>
                  <a:lnTo>
                    <a:pt x="4275" y="858"/>
                  </a:lnTo>
                  <a:cubicBezTo>
                    <a:pt x="4275" y="726"/>
                    <a:pt x="4132" y="450"/>
                    <a:pt x="4132" y="307"/>
                  </a:cubicBezTo>
                  <a:cubicBezTo>
                    <a:pt x="4000" y="175"/>
                    <a:pt x="4000" y="175"/>
                    <a:pt x="3857" y="175"/>
                  </a:cubicBezTo>
                  <a:cubicBezTo>
                    <a:pt x="3368" y="34"/>
                    <a:pt x="2913" y="0"/>
                    <a:pt x="245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560150" y="4049850"/>
              <a:ext cx="58700" cy="81600"/>
            </a:xfrm>
            <a:custGeom>
              <a:rect b="b" l="l" r="r" t="t"/>
              <a:pathLst>
                <a:path extrusionOk="0" h="3264" w="2348">
                  <a:moveTo>
                    <a:pt x="411" y="1"/>
                  </a:moveTo>
                  <a:cubicBezTo>
                    <a:pt x="279" y="1"/>
                    <a:pt x="141" y="17"/>
                    <a:pt x="1" y="64"/>
                  </a:cubicBezTo>
                  <a:lnTo>
                    <a:pt x="1" y="3226"/>
                  </a:lnTo>
                  <a:cubicBezTo>
                    <a:pt x="495" y="3226"/>
                    <a:pt x="915" y="3263"/>
                    <a:pt x="1300" y="3263"/>
                  </a:cubicBezTo>
                  <a:cubicBezTo>
                    <a:pt x="1670" y="3263"/>
                    <a:pt x="2007" y="3229"/>
                    <a:pt x="2348" y="3094"/>
                  </a:cubicBezTo>
                  <a:lnTo>
                    <a:pt x="2348" y="1574"/>
                  </a:lnTo>
                  <a:lnTo>
                    <a:pt x="2348" y="64"/>
                  </a:lnTo>
                  <a:lnTo>
                    <a:pt x="1103" y="64"/>
                  </a:lnTo>
                  <a:cubicBezTo>
                    <a:pt x="919" y="64"/>
                    <a:pt x="677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708350" y="4026425"/>
              <a:ext cx="103300" cy="127425"/>
            </a:xfrm>
            <a:custGeom>
              <a:rect b="b" l="l" r="r" t="t"/>
              <a:pathLst>
                <a:path extrusionOk="0" h="5097" w="4132">
                  <a:moveTo>
                    <a:pt x="1232" y="938"/>
                  </a:moveTo>
                  <a:cubicBezTo>
                    <a:pt x="1497" y="938"/>
                    <a:pt x="1745" y="1001"/>
                    <a:pt x="1928" y="1001"/>
                  </a:cubicBezTo>
                  <a:lnTo>
                    <a:pt x="3030" y="1001"/>
                  </a:lnTo>
                  <a:lnTo>
                    <a:pt x="3030" y="2511"/>
                  </a:lnTo>
                  <a:lnTo>
                    <a:pt x="3030" y="4031"/>
                  </a:lnTo>
                  <a:cubicBezTo>
                    <a:pt x="2690" y="4166"/>
                    <a:pt x="2352" y="4200"/>
                    <a:pt x="1999" y="4200"/>
                  </a:cubicBezTo>
                  <a:cubicBezTo>
                    <a:pt x="1632" y="4200"/>
                    <a:pt x="1248" y="4163"/>
                    <a:pt x="826" y="4163"/>
                  </a:cubicBezTo>
                  <a:lnTo>
                    <a:pt x="826" y="1001"/>
                  </a:lnTo>
                  <a:cubicBezTo>
                    <a:pt x="962" y="954"/>
                    <a:pt x="1099" y="938"/>
                    <a:pt x="1232" y="938"/>
                  </a:cubicBezTo>
                  <a:close/>
                  <a:moveTo>
                    <a:pt x="2397" y="0"/>
                  </a:moveTo>
                  <a:cubicBezTo>
                    <a:pt x="1943" y="0"/>
                    <a:pt x="1507" y="32"/>
                    <a:pt x="1102" y="32"/>
                  </a:cubicBezTo>
                  <a:cubicBezTo>
                    <a:pt x="826" y="32"/>
                    <a:pt x="683" y="175"/>
                    <a:pt x="551" y="307"/>
                  </a:cubicBezTo>
                  <a:cubicBezTo>
                    <a:pt x="132" y="450"/>
                    <a:pt x="0" y="726"/>
                    <a:pt x="0" y="1134"/>
                  </a:cubicBezTo>
                  <a:lnTo>
                    <a:pt x="0" y="3756"/>
                  </a:lnTo>
                  <a:cubicBezTo>
                    <a:pt x="0" y="4163"/>
                    <a:pt x="132" y="4582"/>
                    <a:pt x="408" y="4989"/>
                  </a:cubicBezTo>
                  <a:cubicBezTo>
                    <a:pt x="893" y="5061"/>
                    <a:pt x="1410" y="5097"/>
                    <a:pt x="1927" y="5097"/>
                  </a:cubicBezTo>
                  <a:cubicBezTo>
                    <a:pt x="2443" y="5097"/>
                    <a:pt x="2958" y="5061"/>
                    <a:pt x="3438" y="4989"/>
                  </a:cubicBezTo>
                  <a:cubicBezTo>
                    <a:pt x="3988" y="4857"/>
                    <a:pt x="4132" y="4714"/>
                    <a:pt x="4132" y="4163"/>
                  </a:cubicBezTo>
                  <a:lnTo>
                    <a:pt x="4132" y="858"/>
                  </a:lnTo>
                  <a:lnTo>
                    <a:pt x="4132" y="307"/>
                  </a:lnTo>
                  <a:cubicBezTo>
                    <a:pt x="3988" y="175"/>
                    <a:pt x="3856" y="175"/>
                    <a:pt x="3856" y="175"/>
                  </a:cubicBezTo>
                  <a:cubicBezTo>
                    <a:pt x="3362" y="34"/>
                    <a:pt x="2870" y="0"/>
                    <a:pt x="239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729000" y="4049850"/>
              <a:ext cx="55100" cy="81600"/>
            </a:xfrm>
            <a:custGeom>
              <a:rect b="b" l="l" r="r" t="t"/>
              <a:pathLst>
                <a:path extrusionOk="0" h="3264" w="2204">
                  <a:moveTo>
                    <a:pt x="406" y="1"/>
                  </a:moveTo>
                  <a:cubicBezTo>
                    <a:pt x="273" y="1"/>
                    <a:pt x="136" y="17"/>
                    <a:pt x="0" y="64"/>
                  </a:cubicBezTo>
                  <a:lnTo>
                    <a:pt x="0" y="3226"/>
                  </a:lnTo>
                  <a:cubicBezTo>
                    <a:pt x="422" y="3226"/>
                    <a:pt x="806" y="3263"/>
                    <a:pt x="1173" y="3263"/>
                  </a:cubicBezTo>
                  <a:cubicBezTo>
                    <a:pt x="1526" y="3263"/>
                    <a:pt x="1864" y="3229"/>
                    <a:pt x="2204" y="3094"/>
                  </a:cubicBezTo>
                  <a:lnTo>
                    <a:pt x="2204" y="1574"/>
                  </a:lnTo>
                  <a:lnTo>
                    <a:pt x="2204" y="64"/>
                  </a:lnTo>
                  <a:lnTo>
                    <a:pt x="1102" y="64"/>
                  </a:lnTo>
                  <a:cubicBezTo>
                    <a:pt x="919" y="64"/>
                    <a:pt x="671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39500" y="4221225"/>
              <a:ext cx="106900" cy="128800"/>
            </a:xfrm>
            <a:custGeom>
              <a:rect b="b" l="l" r="r" t="t"/>
              <a:pathLst>
                <a:path extrusionOk="0" h="5152" w="4276">
                  <a:moveTo>
                    <a:pt x="1237" y="995"/>
                  </a:moveTo>
                  <a:cubicBezTo>
                    <a:pt x="1503" y="995"/>
                    <a:pt x="1745" y="1053"/>
                    <a:pt x="1929" y="1053"/>
                  </a:cubicBezTo>
                  <a:lnTo>
                    <a:pt x="3174" y="1053"/>
                  </a:lnTo>
                  <a:lnTo>
                    <a:pt x="3174" y="2574"/>
                  </a:lnTo>
                  <a:lnTo>
                    <a:pt x="3174" y="4083"/>
                  </a:lnTo>
                  <a:cubicBezTo>
                    <a:pt x="2827" y="4155"/>
                    <a:pt x="2482" y="4155"/>
                    <a:pt x="2104" y="4155"/>
                  </a:cubicBezTo>
                  <a:cubicBezTo>
                    <a:pt x="1725" y="4155"/>
                    <a:pt x="1312" y="4155"/>
                    <a:pt x="827" y="4226"/>
                  </a:cubicBezTo>
                  <a:lnTo>
                    <a:pt x="827" y="1053"/>
                  </a:lnTo>
                  <a:cubicBezTo>
                    <a:pt x="967" y="1009"/>
                    <a:pt x="1105" y="995"/>
                    <a:pt x="1237" y="995"/>
                  </a:cubicBezTo>
                  <a:close/>
                  <a:moveTo>
                    <a:pt x="2266" y="0"/>
                  </a:moveTo>
                  <a:cubicBezTo>
                    <a:pt x="1890" y="0"/>
                    <a:pt x="1509" y="35"/>
                    <a:pt x="1102" y="95"/>
                  </a:cubicBezTo>
                  <a:cubicBezTo>
                    <a:pt x="970" y="95"/>
                    <a:pt x="695" y="227"/>
                    <a:pt x="552" y="370"/>
                  </a:cubicBezTo>
                  <a:cubicBezTo>
                    <a:pt x="144" y="503"/>
                    <a:pt x="1" y="778"/>
                    <a:pt x="1" y="1053"/>
                  </a:cubicBezTo>
                  <a:lnTo>
                    <a:pt x="1" y="3808"/>
                  </a:lnTo>
                  <a:cubicBezTo>
                    <a:pt x="1" y="4226"/>
                    <a:pt x="144" y="4634"/>
                    <a:pt x="419" y="5053"/>
                  </a:cubicBezTo>
                  <a:cubicBezTo>
                    <a:pt x="970" y="5119"/>
                    <a:pt x="1485" y="5152"/>
                    <a:pt x="1984" y="5152"/>
                  </a:cubicBezTo>
                  <a:cubicBezTo>
                    <a:pt x="2482" y="5152"/>
                    <a:pt x="2964" y="5119"/>
                    <a:pt x="3449" y="5053"/>
                  </a:cubicBezTo>
                  <a:cubicBezTo>
                    <a:pt x="4132" y="4909"/>
                    <a:pt x="4275" y="4777"/>
                    <a:pt x="4275" y="4226"/>
                  </a:cubicBezTo>
                  <a:lnTo>
                    <a:pt x="4275" y="921"/>
                  </a:lnTo>
                  <a:cubicBezTo>
                    <a:pt x="4275" y="646"/>
                    <a:pt x="4132" y="503"/>
                    <a:pt x="4132" y="370"/>
                  </a:cubicBezTo>
                  <a:cubicBezTo>
                    <a:pt x="4000" y="227"/>
                    <a:pt x="4000" y="227"/>
                    <a:pt x="3857" y="227"/>
                  </a:cubicBezTo>
                  <a:cubicBezTo>
                    <a:pt x="3300" y="67"/>
                    <a:pt x="2788" y="0"/>
                    <a:pt x="226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560150" y="4246075"/>
              <a:ext cx="58700" cy="80825"/>
            </a:xfrm>
            <a:custGeom>
              <a:rect b="b" l="l" r="r" t="t"/>
              <a:pathLst>
                <a:path extrusionOk="0" h="3233" w="2348">
                  <a:moveTo>
                    <a:pt x="411" y="1"/>
                  </a:moveTo>
                  <a:cubicBezTo>
                    <a:pt x="279" y="1"/>
                    <a:pt x="141" y="15"/>
                    <a:pt x="1" y="59"/>
                  </a:cubicBezTo>
                  <a:lnTo>
                    <a:pt x="1" y="3232"/>
                  </a:lnTo>
                  <a:cubicBezTo>
                    <a:pt x="486" y="3161"/>
                    <a:pt x="899" y="3161"/>
                    <a:pt x="1278" y="3161"/>
                  </a:cubicBezTo>
                  <a:cubicBezTo>
                    <a:pt x="1656" y="3161"/>
                    <a:pt x="2001" y="3161"/>
                    <a:pt x="2348" y="3089"/>
                  </a:cubicBezTo>
                  <a:lnTo>
                    <a:pt x="2348" y="1580"/>
                  </a:lnTo>
                  <a:lnTo>
                    <a:pt x="2348" y="59"/>
                  </a:lnTo>
                  <a:lnTo>
                    <a:pt x="1103" y="59"/>
                  </a:lnTo>
                  <a:cubicBezTo>
                    <a:pt x="919" y="59"/>
                    <a:pt x="677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708350" y="4221225"/>
              <a:ext cx="103300" cy="128800"/>
            </a:xfrm>
            <a:custGeom>
              <a:rect b="b" l="l" r="r" t="t"/>
              <a:pathLst>
                <a:path extrusionOk="0" h="5152" w="4132">
                  <a:moveTo>
                    <a:pt x="1232" y="995"/>
                  </a:moveTo>
                  <a:cubicBezTo>
                    <a:pt x="1497" y="995"/>
                    <a:pt x="1745" y="1053"/>
                    <a:pt x="1928" y="1053"/>
                  </a:cubicBezTo>
                  <a:lnTo>
                    <a:pt x="3030" y="1053"/>
                  </a:lnTo>
                  <a:lnTo>
                    <a:pt x="3030" y="2574"/>
                  </a:lnTo>
                  <a:lnTo>
                    <a:pt x="3030" y="4083"/>
                  </a:lnTo>
                  <a:cubicBezTo>
                    <a:pt x="2683" y="4155"/>
                    <a:pt x="2339" y="4155"/>
                    <a:pt x="1978" y="4155"/>
                  </a:cubicBezTo>
                  <a:cubicBezTo>
                    <a:pt x="1617" y="4155"/>
                    <a:pt x="1240" y="4155"/>
                    <a:pt x="826" y="4226"/>
                  </a:cubicBezTo>
                  <a:lnTo>
                    <a:pt x="826" y="1053"/>
                  </a:lnTo>
                  <a:cubicBezTo>
                    <a:pt x="962" y="1009"/>
                    <a:pt x="1099" y="995"/>
                    <a:pt x="1232" y="995"/>
                  </a:cubicBezTo>
                  <a:close/>
                  <a:moveTo>
                    <a:pt x="2201" y="0"/>
                  </a:moveTo>
                  <a:cubicBezTo>
                    <a:pt x="1817" y="0"/>
                    <a:pt x="1448" y="35"/>
                    <a:pt x="1102" y="95"/>
                  </a:cubicBezTo>
                  <a:cubicBezTo>
                    <a:pt x="826" y="95"/>
                    <a:pt x="683" y="227"/>
                    <a:pt x="551" y="370"/>
                  </a:cubicBezTo>
                  <a:cubicBezTo>
                    <a:pt x="132" y="503"/>
                    <a:pt x="0" y="778"/>
                    <a:pt x="0" y="1053"/>
                  </a:cubicBezTo>
                  <a:lnTo>
                    <a:pt x="0" y="3808"/>
                  </a:lnTo>
                  <a:cubicBezTo>
                    <a:pt x="0" y="4226"/>
                    <a:pt x="132" y="4634"/>
                    <a:pt x="408" y="5053"/>
                  </a:cubicBezTo>
                  <a:cubicBezTo>
                    <a:pt x="893" y="5119"/>
                    <a:pt x="1410" y="5152"/>
                    <a:pt x="1927" y="5152"/>
                  </a:cubicBezTo>
                  <a:cubicBezTo>
                    <a:pt x="2443" y="5152"/>
                    <a:pt x="2958" y="5119"/>
                    <a:pt x="3438" y="5053"/>
                  </a:cubicBezTo>
                  <a:cubicBezTo>
                    <a:pt x="3988" y="4909"/>
                    <a:pt x="4132" y="4777"/>
                    <a:pt x="4132" y="4226"/>
                  </a:cubicBezTo>
                  <a:lnTo>
                    <a:pt x="4132" y="921"/>
                  </a:lnTo>
                  <a:lnTo>
                    <a:pt x="4132" y="370"/>
                  </a:lnTo>
                  <a:cubicBezTo>
                    <a:pt x="3988" y="227"/>
                    <a:pt x="3856" y="227"/>
                    <a:pt x="3856" y="227"/>
                  </a:cubicBezTo>
                  <a:cubicBezTo>
                    <a:pt x="3293" y="67"/>
                    <a:pt x="2733" y="0"/>
                    <a:pt x="220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729000" y="4246075"/>
              <a:ext cx="55100" cy="80825"/>
            </a:xfrm>
            <a:custGeom>
              <a:rect b="b" l="l" r="r" t="t"/>
              <a:pathLst>
                <a:path extrusionOk="0" h="3233" w="2204">
                  <a:moveTo>
                    <a:pt x="406" y="1"/>
                  </a:moveTo>
                  <a:cubicBezTo>
                    <a:pt x="273" y="1"/>
                    <a:pt x="136" y="15"/>
                    <a:pt x="0" y="59"/>
                  </a:cubicBezTo>
                  <a:lnTo>
                    <a:pt x="0" y="3232"/>
                  </a:lnTo>
                  <a:cubicBezTo>
                    <a:pt x="414" y="3161"/>
                    <a:pt x="791" y="3161"/>
                    <a:pt x="1152" y="3161"/>
                  </a:cubicBezTo>
                  <a:cubicBezTo>
                    <a:pt x="1513" y="3161"/>
                    <a:pt x="1857" y="3161"/>
                    <a:pt x="2204" y="3089"/>
                  </a:cubicBezTo>
                  <a:lnTo>
                    <a:pt x="2204" y="1580"/>
                  </a:lnTo>
                  <a:lnTo>
                    <a:pt x="2204" y="59"/>
                  </a:lnTo>
                  <a:lnTo>
                    <a:pt x="1102" y="59"/>
                  </a:lnTo>
                  <a:cubicBezTo>
                    <a:pt x="919" y="59"/>
                    <a:pt x="671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539500" y="4417200"/>
              <a:ext cx="106900" cy="128825"/>
            </a:xfrm>
            <a:custGeom>
              <a:rect b="b" l="l" r="r" t="t"/>
              <a:pathLst>
                <a:path extrusionOk="0" h="5153" w="4276">
                  <a:moveTo>
                    <a:pt x="1929" y="926"/>
                  </a:moveTo>
                  <a:cubicBezTo>
                    <a:pt x="2347" y="926"/>
                    <a:pt x="2755" y="1070"/>
                    <a:pt x="3174" y="1070"/>
                  </a:cubicBezTo>
                  <a:lnTo>
                    <a:pt x="3174" y="2579"/>
                  </a:lnTo>
                  <a:lnTo>
                    <a:pt x="3174" y="4099"/>
                  </a:lnTo>
                  <a:cubicBezTo>
                    <a:pt x="2827" y="4165"/>
                    <a:pt x="2482" y="4165"/>
                    <a:pt x="2104" y="4165"/>
                  </a:cubicBezTo>
                  <a:cubicBezTo>
                    <a:pt x="1725" y="4165"/>
                    <a:pt x="1312" y="4165"/>
                    <a:pt x="827" y="4231"/>
                  </a:cubicBezTo>
                  <a:lnTo>
                    <a:pt x="827" y="1070"/>
                  </a:lnTo>
                  <a:cubicBezTo>
                    <a:pt x="1036" y="998"/>
                    <a:pt x="1243" y="998"/>
                    <a:pt x="1432" y="998"/>
                  </a:cubicBezTo>
                  <a:cubicBezTo>
                    <a:pt x="1620" y="998"/>
                    <a:pt x="1791" y="998"/>
                    <a:pt x="1929" y="926"/>
                  </a:cubicBezTo>
                  <a:close/>
                  <a:moveTo>
                    <a:pt x="2484" y="1"/>
                  </a:moveTo>
                  <a:cubicBezTo>
                    <a:pt x="2036" y="1"/>
                    <a:pt x="1587" y="34"/>
                    <a:pt x="1102" y="100"/>
                  </a:cubicBezTo>
                  <a:cubicBezTo>
                    <a:pt x="970" y="100"/>
                    <a:pt x="695" y="243"/>
                    <a:pt x="552" y="375"/>
                  </a:cubicBezTo>
                  <a:cubicBezTo>
                    <a:pt x="144" y="519"/>
                    <a:pt x="1" y="651"/>
                    <a:pt x="1" y="1070"/>
                  </a:cubicBezTo>
                  <a:lnTo>
                    <a:pt x="1" y="3824"/>
                  </a:lnTo>
                  <a:cubicBezTo>
                    <a:pt x="1" y="4231"/>
                    <a:pt x="144" y="4507"/>
                    <a:pt x="419" y="4926"/>
                  </a:cubicBezTo>
                  <a:cubicBezTo>
                    <a:pt x="1059" y="5086"/>
                    <a:pt x="1651" y="5153"/>
                    <a:pt x="2225" y="5153"/>
                  </a:cubicBezTo>
                  <a:cubicBezTo>
                    <a:pt x="2639" y="5153"/>
                    <a:pt x="3043" y="5118"/>
                    <a:pt x="3449" y="5058"/>
                  </a:cubicBezTo>
                  <a:cubicBezTo>
                    <a:pt x="4132" y="4926"/>
                    <a:pt x="4275" y="4782"/>
                    <a:pt x="4275" y="4231"/>
                  </a:cubicBezTo>
                  <a:lnTo>
                    <a:pt x="4275" y="926"/>
                  </a:lnTo>
                  <a:cubicBezTo>
                    <a:pt x="4275" y="651"/>
                    <a:pt x="4132" y="519"/>
                    <a:pt x="4132" y="375"/>
                  </a:cubicBezTo>
                  <a:cubicBezTo>
                    <a:pt x="4000" y="243"/>
                    <a:pt x="4000" y="100"/>
                    <a:pt x="3857" y="100"/>
                  </a:cubicBezTo>
                  <a:cubicBezTo>
                    <a:pt x="3377" y="34"/>
                    <a:pt x="2931" y="1"/>
                    <a:pt x="248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560150" y="4440350"/>
              <a:ext cx="58700" cy="82650"/>
            </a:xfrm>
            <a:custGeom>
              <a:rect b="b" l="l" r="r" t="t"/>
              <a:pathLst>
                <a:path extrusionOk="0" h="3306" w="2348">
                  <a:moveTo>
                    <a:pt x="1103" y="0"/>
                  </a:moveTo>
                  <a:cubicBezTo>
                    <a:pt x="965" y="72"/>
                    <a:pt x="794" y="72"/>
                    <a:pt x="606" y="72"/>
                  </a:cubicBezTo>
                  <a:cubicBezTo>
                    <a:pt x="417" y="72"/>
                    <a:pt x="210" y="72"/>
                    <a:pt x="1" y="144"/>
                  </a:cubicBezTo>
                  <a:lnTo>
                    <a:pt x="1" y="3305"/>
                  </a:lnTo>
                  <a:cubicBezTo>
                    <a:pt x="486" y="3239"/>
                    <a:pt x="899" y="3239"/>
                    <a:pt x="1278" y="3239"/>
                  </a:cubicBezTo>
                  <a:cubicBezTo>
                    <a:pt x="1656" y="3239"/>
                    <a:pt x="2001" y="3239"/>
                    <a:pt x="2348" y="3173"/>
                  </a:cubicBezTo>
                  <a:lnTo>
                    <a:pt x="2348" y="1653"/>
                  </a:lnTo>
                  <a:lnTo>
                    <a:pt x="2348" y="144"/>
                  </a:lnTo>
                  <a:cubicBezTo>
                    <a:pt x="1929" y="144"/>
                    <a:pt x="1521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708350" y="4417200"/>
              <a:ext cx="103300" cy="128825"/>
            </a:xfrm>
            <a:custGeom>
              <a:rect b="b" l="l" r="r" t="t"/>
              <a:pathLst>
                <a:path extrusionOk="0" h="5153" w="4132">
                  <a:moveTo>
                    <a:pt x="1928" y="926"/>
                  </a:moveTo>
                  <a:cubicBezTo>
                    <a:pt x="2336" y="926"/>
                    <a:pt x="2611" y="1070"/>
                    <a:pt x="3030" y="1070"/>
                  </a:cubicBezTo>
                  <a:lnTo>
                    <a:pt x="3030" y="2579"/>
                  </a:lnTo>
                  <a:lnTo>
                    <a:pt x="3030" y="4099"/>
                  </a:lnTo>
                  <a:cubicBezTo>
                    <a:pt x="2683" y="4165"/>
                    <a:pt x="2339" y="4165"/>
                    <a:pt x="1978" y="4165"/>
                  </a:cubicBezTo>
                  <a:cubicBezTo>
                    <a:pt x="1617" y="4165"/>
                    <a:pt x="1240" y="4165"/>
                    <a:pt x="826" y="4231"/>
                  </a:cubicBezTo>
                  <a:lnTo>
                    <a:pt x="826" y="1070"/>
                  </a:lnTo>
                  <a:cubicBezTo>
                    <a:pt x="1030" y="998"/>
                    <a:pt x="1237" y="998"/>
                    <a:pt x="1427" y="998"/>
                  </a:cubicBezTo>
                  <a:cubicBezTo>
                    <a:pt x="1617" y="998"/>
                    <a:pt x="1790" y="998"/>
                    <a:pt x="1928" y="926"/>
                  </a:cubicBezTo>
                  <a:close/>
                  <a:moveTo>
                    <a:pt x="2425" y="1"/>
                  </a:moveTo>
                  <a:cubicBezTo>
                    <a:pt x="1961" y="1"/>
                    <a:pt x="1515" y="34"/>
                    <a:pt x="1102" y="100"/>
                  </a:cubicBezTo>
                  <a:cubicBezTo>
                    <a:pt x="826" y="100"/>
                    <a:pt x="683" y="243"/>
                    <a:pt x="551" y="375"/>
                  </a:cubicBezTo>
                  <a:cubicBezTo>
                    <a:pt x="132" y="519"/>
                    <a:pt x="0" y="651"/>
                    <a:pt x="0" y="1070"/>
                  </a:cubicBezTo>
                  <a:lnTo>
                    <a:pt x="0" y="3824"/>
                  </a:lnTo>
                  <a:cubicBezTo>
                    <a:pt x="0" y="4231"/>
                    <a:pt x="132" y="4507"/>
                    <a:pt x="408" y="4926"/>
                  </a:cubicBezTo>
                  <a:cubicBezTo>
                    <a:pt x="971" y="5086"/>
                    <a:pt x="1579" y="5153"/>
                    <a:pt x="2178" y="5153"/>
                  </a:cubicBezTo>
                  <a:cubicBezTo>
                    <a:pt x="2609" y="5153"/>
                    <a:pt x="3036" y="5118"/>
                    <a:pt x="3438" y="5058"/>
                  </a:cubicBezTo>
                  <a:cubicBezTo>
                    <a:pt x="3988" y="4926"/>
                    <a:pt x="4132" y="4782"/>
                    <a:pt x="4132" y="4231"/>
                  </a:cubicBezTo>
                  <a:lnTo>
                    <a:pt x="4132" y="926"/>
                  </a:lnTo>
                  <a:lnTo>
                    <a:pt x="4132" y="375"/>
                  </a:lnTo>
                  <a:lnTo>
                    <a:pt x="3856" y="100"/>
                  </a:lnTo>
                  <a:cubicBezTo>
                    <a:pt x="3371" y="34"/>
                    <a:pt x="2889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729000" y="4440350"/>
              <a:ext cx="55100" cy="82650"/>
            </a:xfrm>
            <a:custGeom>
              <a:rect b="b" l="l" r="r" t="t"/>
              <a:pathLst>
                <a:path extrusionOk="0" h="3306" w="2204">
                  <a:moveTo>
                    <a:pt x="1102" y="0"/>
                  </a:moveTo>
                  <a:cubicBezTo>
                    <a:pt x="964" y="72"/>
                    <a:pt x="791" y="72"/>
                    <a:pt x="601" y="72"/>
                  </a:cubicBezTo>
                  <a:cubicBezTo>
                    <a:pt x="411" y="72"/>
                    <a:pt x="204" y="72"/>
                    <a:pt x="0" y="144"/>
                  </a:cubicBezTo>
                  <a:lnTo>
                    <a:pt x="0" y="3305"/>
                  </a:lnTo>
                  <a:cubicBezTo>
                    <a:pt x="414" y="3239"/>
                    <a:pt x="791" y="3239"/>
                    <a:pt x="1152" y="3239"/>
                  </a:cubicBezTo>
                  <a:cubicBezTo>
                    <a:pt x="1513" y="3239"/>
                    <a:pt x="1857" y="3239"/>
                    <a:pt x="2204" y="3173"/>
                  </a:cubicBezTo>
                  <a:lnTo>
                    <a:pt x="2204" y="1653"/>
                  </a:lnTo>
                  <a:lnTo>
                    <a:pt x="2204" y="144"/>
                  </a:lnTo>
                  <a:cubicBezTo>
                    <a:pt x="1785" y="144"/>
                    <a:pt x="1510" y="0"/>
                    <a:pt x="110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1539500" y="4613375"/>
              <a:ext cx="106900" cy="125775"/>
            </a:xfrm>
            <a:custGeom>
              <a:rect b="b" l="l" r="r" t="t"/>
              <a:pathLst>
                <a:path extrusionOk="0" h="5031" w="4276">
                  <a:moveTo>
                    <a:pt x="1929" y="934"/>
                  </a:moveTo>
                  <a:cubicBezTo>
                    <a:pt x="2347" y="934"/>
                    <a:pt x="2755" y="934"/>
                    <a:pt x="3174" y="1067"/>
                  </a:cubicBezTo>
                  <a:lnTo>
                    <a:pt x="3174" y="2587"/>
                  </a:lnTo>
                  <a:lnTo>
                    <a:pt x="3174" y="4096"/>
                  </a:lnTo>
                  <a:cubicBezTo>
                    <a:pt x="2827" y="4168"/>
                    <a:pt x="2482" y="4168"/>
                    <a:pt x="2104" y="4168"/>
                  </a:cubicBezTo>
                  <a:cubicBezTo>
                    <a:pt x="1725" y="4168"/>
                    <a:pt x="1312" y="4168"/>
                    <a:pt x="827" y="4240"/>
                  </a:cubicBezTo>
                  <a:lnTo>
                    <a:pt x="827" y="1067"/>
                  </a:lnTo>
                  <a:cubicBezTo>
                    <a:pt x="1246" y="934"/>
                    <a:pt x="1653" y="934"/>
                    <a:pt x="1929" y="934"/>
                  </a:cubicBezTo>
                  <a:close/>
                  <a:moveTo>
                    <a:pt x="2484" y="1"/>
                  </a:moveTo>
                  <a:cubicBezTo>
                    <a:pt x="2036" y="1"/>
                    <a:pt x="1587" y="37"/>
                    <a:pt x="1102" y="108"/>
                  </a:cubicBezTo>
                  <a:cubicBezTo>
                    <a:pt x="970" y="108"/>
                    <a:pt x="695" y="240"/>
                    <a:pt x="552" y="240"/>
                  </a:cubicBezTo>
                  <a:cubicBezTo>
                    <a:pt x="144" y="384"/>
                    <a:pt x="1" y="659"/>
                    <a:pt x="1" y="1067"/>
                  </a:cubicBezTo>
                  <a:lnTo>
                    <a:pt x="1" y="3821"/>
                  </a:lnTo>
                  <a:cubicBezTo>
                    <a:pt x="1" y="4096"/>
                    <a:pt x="144" y="4515"/>
                    <a:pt x="419" y="4923"/>
                  </a:cubicBezTo>
                  <a:cubicBezTo>
                    <a:pt x="970" y="4994"/>
                    <a:pt x="1485" y="5030"/>
                    <a:pt x="1984" y="5030"/>
                  </a:cubicBezTo>
                  <a:cubicBezTo>
                    <a:pt x="2482" y="5030"/>
                    <a:pt x="2964" y="4994"/>
                    <a:pt x="3449" y="4923"/>
                  </a:cubicBezTo>
                  <a:cubicBezTo>
                    <a:pt x="4132" y="4923"/>
                    <a:pt x="4275" y="4790"/>
                    <a:pt x="4275" y="4096"/>
                  </a:cubicBezTo>
                  <a:lnTo>
                    <a:pt x="4275" y="934"/>
                  </a:lnTo>
                  <a:cubicBezTo>
                    <a:pt x="4275" y="659"/>
                    <a:pt x="4132" y="516"/>
                    <a:pt x="4132" y="240"/>
                  </a:cubicBezTo>
                  <a:cubicBezTo>
                    <a:pt x="4000" y="240"/>
                    <a:pt x="4000" y="108"/>
                    <a:pt x="3857" y="108"/>
                  </a:cubicBezTo>
                  <a:cubicBezTo>
                    <a:pt x="3377" y="37"/>
                    <a:pt x="2931" y="1"/>
                    <a:pt x="248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560150" y="4636725"/>
              <a:ext cx="58700" cy="82650"/>
            </a:xfrm>
            <a:custGeom>
              <a:rect b="b" l="l" r="r" t="t"/>
              <a:pathLst>
                <a:path extrusionOk="0" h="3306" w="2348">
                  <a:moveTo>
                    <a:pt x="1103" y="0"/>
                  </a:moveTo>
                  <a:cubicBezTo>
                    <a:pt x="827" y="0"/>
                    <a:pt x="420" y="0"/>
                    <a:pt x="1" y="133"/>
                  </a:cubicBezTo>
                  <a:lnTo>
                    <a:pt x="1" y="3306"/>
                  </a:lnTo>
                  <a:cubicBezTo>
                    <a:pt x="486" y="3234"/>
                    <a:pt x="899" y="3234"/>
                    <a:pt x="1278" y="3234"/>
                  </a:cubicBezTo>
                  <a:cubicBezTo>
                    <a:pt x="1656" y="3234"/>
                    <a:pt x="2001" y="3234"/>
                    <a:pt x="2348" y="3162"/>
                  </a:cubicBezTo>
                  <a:lnTo>
                    <a:pt x="2348" y="1653"/>
                  </a:lnTo>
                  <a:lnTo>
                    <a:pt x="2348" y="133"/>
                  </a:lnTo>
                  <a:cubicBezTo>
                    <a:pt x="1929" y="0"/>
                    <a:pt x="1521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708350" y="4613375"/>
              <a:ext cx="103300" cy="125775"/>
            </a:xfrm>
            <a:custGeom>
              <a:rect b="b" l="l" r="r" t="t"/>
              <a:pathLst>
                <a:path extrusionOk="0" h="5031" w="4132">
                  <a:moveTo>
                    <a:pt x="1928" y="934"/>
                  </a:moveTo>
                  <a:cubicBezTo>
                    <a:pt x="2336" y="934"/>
                    <a:pt x="2611" y="934"/>
                    <a:pt x="3030" y="1067"/>
                  </a:cubicBezTo>
                  <a:lnTo>
                    <a:pt x="3030" y="2587"/>
                  </a:lnTo>
                  <a:lnTo>
                    <a:pt x="3030" y="4096"/>
                  </a:lnTo>
                  <a:cubicBezTo>
                    <a:pt x="2683" y="4168"/>
                    <a:pt x="2339" y="4168"/>
                    <a:pt x="1978" y="4168"/>
                  </a:cubicBezTo>
                  <a:cubicBezTo>
                    <a:pt x="1617" y="4168"/>
                    <a:pt x="1240" y="4168"/>
                    <a:pt x="826" y="4240"/>
                  </a:cubicBezTo>
                  <a:lnTo>
                    <a:pt x="826" y="1067"/>
                  </a:lnTo>
                  <a:cubicBezTo>
                    <a:pt x="1234" y="934"/>
                    <a:pt x="1653" y="934"/>
                    <a:pt x="1928" y="934"/>
                  </a:cubicBezTo>
                  <a:close/>
                  <a:moveTo>
                    <a:pt x="2425" y="1"/>
                  </a:moveTo>
                  <a:cubicBezTo>
                    <a:pt x="1961" y="1"/>
                    <a:pt x="1515" y="37"/>
                    <a:pt x="1102" y="108"/>
                  </a:cubicBezTo>
                  <a:cubicBezTo>
                    <a:pt x="826" y="108"/>
                    <a:pt x="683" y="240"/>
                    <a:pt x="551" y="240"/>
                  </a:cubicBezTo>
                  <a:cubicBezTo>
                    <a:pt x="132" y="384"/>
                    <a:pt x="0" y="659"/>
                    <a:pt x="0" y="1067"/>
                  </a:cubicBezTo>
                  <a:lnTo>
                    <a:pt x="0" y="3821"/>
                  </a:lnTo>
                  <a:cubicBezTo>
                    <a:pt x="0" y="4096"/>
                    <a:pt x="132" y="4515"/>
                    <a:pt x="408" y="4923"/>
                  </a:cubicBezTo>
                  <a:cubicBezTo>
                    <a:pt x="893" y="4994"/>
                    <a:pt x="1410" y="5030"/>
                    <a:pt x="1927" y="5030"/>
                  </a:cubicBezTo>
                  <a:cubicBezTo>
                    <a:pt x="2443" y="5030"/>
                    <a:pt x="2958" y="4994"/>
                    <a:pt x="3438" y="4923"/>
                  </a:cubicBezTo>
                  <a:cubicBezTo>
                    <a:pt x="3988" y="4923"/>
                    <a:pt x="4132" y="4790"/>
                    <a:pt x="4132" y="4096"/>
                  </a:cubicBezTo>
                  <a:lnTo>
                    <a:pt x="4132" y="934"/>
                  </a:lnTo>
                  <a:lnTo>
                    <a:pt x="4132" y="240"/>
                  </a:lnTo>
                  <a:cubicBezTo>
                    <a:pt x="3988" y="240"/>
                    <a:pt x="3856" y="108"/>
                    <a:pt x="3856" y="108"/>
                  </a:cubicBezTo>
                  <a:cubicBezTo>
                    <a:pt x="3371" y="37"/>
                    <a:pt x="2889" y="1"/>
                    <a:pt x="242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729000" y="4636725"/>
              <a:ext cx="55100" cy="82650"/>
            </a:xfrm>
            <a:custGeom>
              <a:rect b="b" l="l" r="r" t="t"/>
              <a:pathLst>
                <a:path extrusionOk="0" h="3306" w="2204">
                  <a:moveTo>
                    <a:pt x="1102" y="0"/>
                  </a:moveTo>
                  <a:cubicBezTo>
                    <a:pt x="827" y="0"/>
                    <a:pt x="408" y="0"/>
                    <a:pt x="0" y="133"/>
                  </a:cubicBezTo>
                  <a:lnTo>
                    <a:pt x="0" y="3306"/>
                  </a:lnTo>
                  <a:cubicBezTo>
                    <a:pt x="414" y="3234"/>
                    <a:pt x="791" y="3234"/>
                    <a:pt x="1152" y="3234"/>
                  </a:cubicBezTo>
                  <a:cubicBezTo>
                    <a:pt x="1513" y="3234"/>
                    <a:pt x="1857" y="3234"/>
                    <a:pt x="2204" y="3162"/>
                  </a:cubicBezTo>
                  <a:lnTo>
                    <a:pt x="2204" y="1653"/>
                  </a:lnTo>
                  <a:lnTo>
                    <a:pt x="2204" y="133"/>
                  </a:lnTo>
                  <a:cubicBezTo>
                    <a:pt x="1785" y="0"/>
                    <a:pt x="1510" y="0"/>
                    <a:pt x="110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539500" y="4807925"/>
              <a:ext cx="106900" cy="127375"/>
            </a:xfrm>
            <a:custGeom>
              <a:rect b="b" l="l" r="r" t="t"/>
              <a:pathLst>
                <a:path extrusionOk="0" h="5095" w="4276">
                  <a:moveTo>
                    <a:pt x="1237" y="938"/>
                  </a:moveTo>
                  <a:cubicBezTo>
                    <a:pt x="1503" y="938"/>
                    <a:pt x="1745" y="997"/>
                    <a:pt x="1929" y="997"/>
                  </a:cubicBezTo>
                  <a:lnTo>
                    <a:pt x="3174" y="997"/>
                  </a:lnTo>
                  <a:lnTo>
                    <a:pt x="3174" y="2517"/>
                  </a:lnTo>
                  <a:lnTo>
                    <a:pt x="3174" y="4169"/>
                  </a:lnTo>
                  <a:cubicBezTo>
                    <a:pt x="2942" y="4214"/>
                    <a:pt x="2712" y="4228"/>
                    <a:pt x="2472" y="4228"/>
                  </a:cubicBezTo>
                  <a:cubicBezTo>
                    <a:pt x="1992" y="4228"/>
                    <a:pt x="1473" y="4169"/>
                    <a:pt x="827" y="4169"/>
                  </a:cubicBezTo>
                  <a:lnTo>
                    <a:pt x="827" y="997"/>
                  </a:lnTo>
                  <a:cubicBezTo>
                    <a:pt x="967" y="953"/>
                    <a:pt x="1105" y="938"/>
                    <a:pt x="1237" y="938"/>
                  </a:cubicBezTo>
                  <a:close/>
                  <a:moveTo>
                    <a:pt x="2510" y="1"/>
                  </a:moveTo>
                  <a:cubicBezTo>
                    <a:pt x="2054" y="1"/>
                    <a:pt x="1597" y="38"/>
                    <a:pt x="1102" y="38"/>
                  </a:cubicBezTo>
                  <a:cubicBezTo>
                    <a:pt x="970" y="170"/>
                    <a:pt x="695" y="314"/>
                    <a:pt x="552" y="314"/>
                  </a:cubicBezTo>
                  <a:cubicBezTo>
                    <a:pt x="144" y="446"/>
                    <a:pt x="1" y="721"/>
                    <a:pt x="1" y="1140"/>
                  </a:cubicBezTo>
                  <a:lnTo>
                    <a:pt x="1" y="3751"/>
                  </a:lnTo>
                  <a:cubicBezTo>
                    <a:pt x="1" y="4169"/>
                    <a:pt x="144" y="4577"/>
                    <a:pt x="419" y="4996"/>
                  </a:cubicBezTo>
                  <a:cubicBezTo>
                    <a:pt x="970" y="5062"/>
                    <a:pt x="1485" y="5095"/>
                    <a:pt x="1984" y="5095"/>
                  </a:cubicBezTo>
                  <a:cubicBezTo>
                    <a:pt x="2482" y="5095"/>
                    <a:pt x="2964" y="5062"/>
                    <a:pt x="3449" y="4996"/>
                  </a:cubicBezTo>
                  <a:cubicBezTo>
                    <a:pt x="4132" y="4996"/>
                    <a:pt x="4275" y="4853"/>
                    <a:pt x="4275" y="4169"/>
                  </a:cubicBezTo>
                  <a:lnTo>
                    <a:pt x="4275" y="864"/>
                  </a:lnTo>
                  <a:cubicBezTo>
                    <a:pt x="4275" y="721"/>
                    <a:pt x="4132" y="589"/>
                    <a:pt x="4132" y="314"/>
                  </a:cubicBezTo>
                  <a:cubicBezTo>
                    <a:pt x="4000" y="314"/>
                    <a:pt x="4000" y="170"/>
                    <a:pt x="3857" y="170"/>
                  </a:cubicBezTo>
                  <a:cubicBezTo>
                    <a:pt x="3387" y="35"/>
                    <a:pt x="2949" y="1"/>
                    <a:pt x="251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560150" y="4831350"/>
              <a:ext cx="58700" cy="82300"/>
            </a:xfrm>
            <a:custGeom>
              <a:rect b="b" l="l" r="r" t="t"/>
              <a:pathLst>
                <a:path extrusionOk="0" h="3292" w="2348">
                  <a:moveTo>
                    <a:pt x="411" y="1"/>
                  </a:moveTo>
                  <a:cubicBezTo>
                    <a:pt x="279" y="1"/>
                    <a:pt x="141" y="16"/>
                    <a:pt x="1" y="60"/>
                  </a:cubicBezTo>
                  <a:lnTo>
                    <a:pt x="1" y="3232"/>
                  </a:lnTo>
                  <a:cubicBezTo>
                    <a:pt x="647" y="3232"/>
                    <a:pt x="1166" y="3291"/>
                    <a:pt x="1646" y="3291"/>
                  </a:cubicBezTo>
                  <a:cubicBezTo>
                    <a:pt x="1886" y="3291"/>
                    <a:pt x="2116" y="3277"/>
                    <a:pt x="2348" y="3232"/>
                  </a:cubicBezTo>
                  <a:lnTo>
                    <a:pt x="2348" y="1580"/>
                  </a:lnTo>
                  <a:lnTo>
                    <a:pt x="2348" y="60"/>
                  </a:lnTo>
                  <a:lnTo>
                    <a:pt x="1103" y="60"/>
                  </a:lnTo>
                  <a:cubicBezTo>
                    <a:pt x="919" y="60"/>
                    <a:pt x="677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708350" y="4807925"/>
              <a:ext cx="103300" cy="127375"/>
            </a:xfrm>
            <a:custGeom>
              <a:rect b="b" l="l" r="r" t="t"/>
              <a:pathLst>
                <a:path extrusionOk="0" h="5095" w="4132">
                  <a:moveTo>
                    <a:pt x="1232" y="938"/>
                  </a:moveTo>
                  <a:cubicBezTo>
                    <a:pt x="1497" y="938"/>
                    <a:pt x="1745" y="997"/>
                    <a:pt x="1928" y="997"/>
                  </a:cubicBezTo>
                  <a:lnTo>
                    <a:pt x="3030" y="997"/>
                  </a:lnTo>
                  <a:lnTo>
                    <a:pt x="3030" y="2517"/>
                  </a:lnTo>
                  <a:lnTo>
                    <a:pt x="3030" y="4169"/>
                  </a:lnTo>
                  <a:cubicBezTo>
                    <a:pt x="2799" y="4214"/>
                    <a:pt x="2568" y="4228"/>
                    <a:pt x="2334" y="4228"/>
                  </a:cubicBezTo>
                  <a:cubicBezTo>
                    <a:pt x="1865" y="4228"/>
                    <a:pt x="1377" y="4169"/>
                    <a:pt x="826" y="4169"/>
                  </a:cubicBezTo>
                  <a:lnTo>
                    <a:pt x="826" y="997"/>
                  </a:lnTo>
                  <a:cubicBezTo>
                    <a:pt x="962" y="953"/>
                    <a:pt x="1099" y="938"/>
                    <a:pt x="1232" y="938"/>
                  </a:cubicBezTo>
                  <a:close/>
                  <a:moveTo>
                    <a:pt x="2453" y="1"/>
                  </a:moveTo>
                  <a:cubicBezTo>
                    <a:pt x="1979" y="1"/>
                    <a:pt x="1523" y="38"/>
                    <a:pt x="1102" y="38"/>
                  </a:cubicBezTo>
                  <a:cubicBezTo>
                    <a:pt x="826" y="170"/>
                    <a:pt x="683" y="314"/>
                    <a:pt x="551" y="314"/>
                  </a:cubicBezTo>
                  <a:cubicBezTo>
                    <a:pt x="132" y="446"/>
                    <a:pt x="0" y="721"/>
                    <a:pt x="0" y="1140"/>
                  </a:cubicBezTo>
                  <a:lnTo>
                    <a:pt x="0" y="3751"/>
                  </a:lnTo>
                  <a:cubicBezTo>
                    <a:pt x="0" y="4169"/>
                    <a:pt x="132" y="4577"/>
                    <a:pt x="408" y="4996"/>
                  </a:cubicBezTo>
                  <a:cubicBezTo>
                    <a:pt x="893" y="5062"/>
                    <a:pt x="1410" y="5095"/>
                    <a:pt x="1927" y="5095"/>
                  </a:cubicBezTo>
                  <a:cubicBezTo>
                    <a:pt x="2443" y="5095"/>
                    <a:pt x="2958" y="5062"/>
                    <a:pt x="3438" y="4996"/>
                  </a:cubicBezTo>
                  <a:cubicBezTo>
                    <a:pt x="3988" y="4996"/>
                    <a:pt x="4132" y="4853"/>
                    <a:pt x="4132" y="4169"/>
                  </a:cubicBezTo>
                  <a:lnTo>
                    <a:pt x="4132" y="864"/>
                  </a:lnTo>
                  <a:lnTo>
                    <a:pt x="4132" y="314"/>
                  </a:lnTo>
                  <a:cubicBezTo>
                    <a:pt x="3988" y="314"/>
                    <a:pt x="3856" y="170"/>
                    <a:pt x="3856" y="170"/>
                  </a:cubicBezTo>
                  <a:cubicBezTo>
                    <a:pt x="3381" y="35"/>
                    <a:pt x="2908" y="1"/>
                    <a:pt x="245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729000" y="4831350"/>
              <a:ext cx="55100" cy="82300"/>
            </a:xfrm>
            <a:custGeom>
              <a:rect b="b" l="l" r="r" t="t"/>
              <a:pathLst>
                <a:path extrusionOk="0" h="3292" w="2204">
                  <a:moveTo>
                    <a:pt x="406" y="1"/>
                  </a:moveTo>
                  <a:cubicBezTo>
                    <a:pt x="273" y="1"/>
                    <a:pt x="136" y="16"/>
                    <a:pt x="0" y="60"/>
                  </a:cubicBezTo>
                  <a:lnTo>
                    <a:pt x="0" y="3232"/>
                  </a:lnTo>
                  <a:cubicBezTo>
                    <a:pt x="551" y="3232"/>
                    <a:pt x="1039" y="3291"/>
                    <a:pt x="1508" y="3291"/>
                  </a:cubicBezTo>
                  <a:cubicBezTo>
                    <a:pt x="1742" y="3291"/>
                    <a:pt x="1973" y="3277"/>
                    <a:pt x="2204" y="3232"/>
                  </a:cubicBezTo>
                  <a:lnTo>
                    <a:pt x="2204" y="1580"/>
                  </a:lnTo>
                  <a:lnTo>
                    <a:pt x="2204" y="60"/>
                  </a:lnTo>
                  <a:lnTo>
                    <a:pt x="1102" y="60"/>
                  </a:lnTo>
                  <a:cubicBezTo>
                    <a:pt x="919" y="60"/>
                    <a:pt x="671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415575" y="2512375"/>
              <a:ext cx="526900" cy="79350"/>
            </a:xfrm>
            <a:custGeom>
              <a:rect b="b" l="l" r="r" t="t"/>
              <a:pathLst>
                <a:path extrusionOk="0" h="3174" w="21076">
                  <a:moveTo>
                    <a:pt x="19699" y="826"/>
                  </a:moveTo>
                  <a:cubicBezTo>
                    <a:pt x="19831" y="826"/>
                    <a:pt x="19974" y="826"/>
                    <a:pt x="20106" y="970"/>
                  </a:cubicBezTo>
                  <a:cubicBezTo>
                    <a:pt x="20249" y="1245"/>
                    <a:pt x="20249" y="1653"/>
                    <a:pt x="20249" y="2071"/>
                  </a:cubicBezTo>
                  <a:cubicBezTo>
                    <a:pt x="20106" y="2071"/>
                    <a:pt x="19974" y="2204"/>
                    <a:pt x="19831" y="2204"/>
                  </a:cubicBezTo>
                  <a:lnTo>
                    <a:pt x="694" y="2204"/>
                  </a:lnTo>
                  <a:cubicBezTo>
                    <a:pt x="826" y="1653"/>
                    <a:pt x="826" y="1245"/>
                    <a:pt x="826" y="970"/>
                  </a:cubicBezTo>
                  <a:lnTo>
                    <a:pt x="970" y="826"/>
                  </a:lnTo>
                  <a:close/>
                  <a:moveTo>
                    <a:pt x="551" y="0"/>
                  </a:moveTo>
                  <a:cubicBezTo>
                    <a:pt x="143" y="143"/>
                    <a:pt x="0" y="276"/>
                    <a:pt x="0" y="694"/>
                  </a:cubicBezTo>
                  <a:lnTo>
                    <a:pt x="0" y="2204"/>
                  </a:lnTo>
                  <a:cubicBezTo>
                    <a:pt x="143" y="2754"/>
                    <a:pt x="275" y="3030"/>
                    <a:pt x="826" y="3030"/>
                  </a:cubicBezTo>
                  <a:cubicBezTo>
                    <a:pt x="1245" y="3173"/>
                    <a:pt x="1653" y="3173"/>
                    <a:pt x="1928" y="3173"/>
                  </a:cubicBezTo>
                  <a:lnTo>
                    <a:pt x="20525" y="3173"/>
                  </a:lnTo>
                  <a:cubicBezTo>
                    <a:pt x="20800" y="3030"/>
                    <a:pt x="20932" y="2898"/>
                    <a:pt x="20932" y="2754"/>
                  </a:cubicBezTo>
                  <a:cubicBezTo>
                    <a:pt x="21076" y="2071"/>
                    <a:pt x="21076" y="1377"/>
                    <a:pt x="21076" y="694"/>
                  </a:cubicBezTo>
                  <a:cubicBezTo>
                    <a:pt x="21076" y="419"/>
                    <a:pt x="20932" y="276"/>
                    <a:pt x="2093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432925" y="2533025"/>
              <a:ext cx="488900" cy="34450"/>
            </a:xfrm>
            <a:custGeom>
              <a:rect b="b" l="l" r="r" t="t"/>
              <a:pathLst>
                <a:path extrusionOk="0" h="1378" w="19556">
                  <a:moveTo>
                    <a:pt x="276" y="0"/>
                  </a:moveTo>
                  <a:lnTo>
                    <a:pt x="132" y="144"/>
                  </a:lnTo>
                  <a:cubicBezTo>
                    <a:pt x="132" y="419"/>
                    <a:pt x="132" y="827"/>
                    <a:pt x="0" y="1378"/>
                  </a:cubicBezTo>
                  <a:lnTo>
                    <a:pt x="19137" y="1378"/>
                  </a:lnTo>
                  <a:cubicBezTo>
                    <a:pt x="19280" y="1378"/>
                    <a:pt x="19412" y="1245"/>
                    <a:pt x="19555" y="1245"/>
                  </a:cubicBezTo>
                  <a:cubicBezTo>
                    <a:pt x="19555" y="827"/>
                    <a:pt x="19555" y="419"/>
                    <a:pt x="19412" y="144"/>
                  </a:cubicBezTo>
                  <a:cubicBezTo>
                    <a:pt x="19280" y="0"/>
                    <a:pt x="19137" y="0"/>
                    <a:pt x="1900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415575" y="2646775"/>
              <a:ext cx="526900" cy="79075"/>
            </a:xfrm>
            <a:custGeom>
              <a:rect b="b" l="l" r="r" t="t"/>
              <a:pathLst>
                <a:path extrusionOk="0" h="3163" w="21076">
                  <a:moveTo>
                    <a:pt x="19699" y="827"/>
                  </a:moveTo>
                  <a:cubicBezTo>
                    <a:pt x="19831" y="827"/>
                    <a:pt x="19974" y="959"/>
                    <a:pt x="20106" y="959"/>
                  </a:cubicBezTo>
                  <a:cubicBezTo>
                    <a:pt x="20249" y="1234"/>
                    <a:pt x="20249" y="1653"/>
                    <a:pt x="20249" y="2061"/>
                  </a:cubicBezTo>
                  <a:cubicBezTo>
                    <a:pt x="20106" y="2204"/>
                    <a:pt x="19974" y="2204"/>
                    <a:pt x="19831" y="2204"/>
                  </a:cubicBezTo>
                  <a:lnTo>
                    <a:pt x="694" y="2204"/>
                  </a:lnTo>
                  <a:cubicBezTo>
                    <a:pt x="826" y="1653"/>
                    <a:pt x="826" y="1378"/>
                    <a:pt x="826" y="959"/>
                  </a:cubicBezTo>
                  <a:cubicBezTo>
                    <a:pt x="970" y="959"/>
                    <a:pt x="970" y="827"/>
                    <a:pt x="970" y="827"/>
                  </a:cubicBezTo>
                  <a:close/>
                  <a:moveTo>
                    <a:pt x="1377" y="0"/>
                  </a:moveTo>
                  <a:cubicBezTo>
                    <a:pt x="1102" y="0"/>
                    <a:pt x="826" y="0"/>
                    <a:pt x="551" y="133"/>
                  </a:cubicBezTo>
                  <a:cubicBezTo>
                    <a:pt x="143" y="133"/>
                    <a:pt x="0" y="408"/>
                    <a:pt x="0" y="684"/>
                  </a:cubicBezTo>
                  <a:lnTo>
                    <a:pt x="0" y="2336"/>
                  </a:lnTo>
                  <a:cubicBezTo>
                    <a:pt x="143" y="2887"/>
                    <a:pt x="275" y="3030"/>
                    <a:pt x="826" y="3030"/>
                  </a:cubicBezTo>
                  <a:cubicBezTo>
                    <a:pt x="1245" y="3162"/>
                    <a:pt x="1653" y="3162"/>
                    <a:pt x="1928" y="3162"/>
                  </a:cubicBezTo>
                  <a:lnTo>
                    <a:pt x="20525" y="3162"/>
                  </a:lnTo>
                  <a:cubicBezTo>
                    <a:pt x="20800" y="3030"/>
                    <a:pt x="20932" y="3030"/>
                    <a:pt x="20932" y="2755"/>
                  </a:cubicBezTo>
                  <a:cubicBezTo>
                    <a:pt x="21076" y="2061"/>
                    <a:pt x="21076" y="1378"/>
                    <a:pt x="21076" y="684"/>
                  </a:cubicBezTo>
                  <a:cubicBezTo>
                    <a:pt x="21076" y="408"/>
                    <a:pt x="20932" y="276"/>
                    <a:pt x="2093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432925" y="2667425"/>
              <a:ext cx="488900" cy="34450"/>
            </a:xfrm>
            <a:custGeom>
              <a:rect b="b" l="l" r="r" t="t"/>
              <a:pathLst>
                <a:path extrusionOk="0" h="1378" w="19556">
                  <a:moveTo>
                    <a:pt x="276" y="1"/>
                  </a:moveTo>
                  <a:cubicBezTo>
                    <a:pt x="276" y="1"/>
                    <a:pt x="276" y="133"/>
                    <a:pt x="132" y="133"/>
                  </a:cubicBezTo>
                  <a:cubicBezTo>
                    <a:pt x="132" y="552"/>
                    <a:pt x="132" y="827"/>
                    <a:pt x="0" y="1378"/>
                  </a:cubicBezTo>
                  <a:lnTo>
                    <a:pt x="19137" y="1378"/>
                  </a:lnTo>
                  <a:cubicBezTo>
                    <a:pt x="19280" y="1378"/>
                    <a:pt x="19412" y="1378"/>
                    <a:pt x="19555" y="1235"/>
                  </a:cubicBezTo>
                  <a:cubicBezTo>
                    <a:pt x="19555" y="827"/>
                    <a:pt x="19555" y="408"/>
                    <a:pt x="19412" y="133"/>
                  </a:cubicBezTo>
                  <a:cubicBezTo>
                    <a:pt x="19280" y="133"/>
                    <a:pt x="19137" y="1"/>
                    <a:pt x="190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415575" y="2780900"/>
              <a:ext cx="526900" cy="79350"/>
            </a:xfrm>
            <a:custGeom>
              <a:rect b="b" l="l" r="r" t="t"/>
              <a:pathLst>
                <a:path extrusionOk="0" h="3174" w="21076">
                  <a:moveTo>
                    <a:pt x="1102" y="827"/>
                  </a:moveTo>
                  <a:cubicBezTo>
                    <a:pt x="7304" y="827"/>
                    <a:pt x="13496" y="827"/>
                    <a:pt x="19699" y="970"/>
                  </a:cubicBezTo>
                  <a:lnTo>
                    <a:pt x="20106" y="970"/>
                  </a:lnTo>
                  <a:cubicBezTo>
                    <a:pt x="20249" y="1378"/>
                    <a:pt x="20249" y="1797"/>
                    <a:pt x="20249" y="2204"/>
                  </a:cubicBezTo>
                  <a:lnTo>
                    <a:pt x="694" y="2204"/>
                  </a:lnTo>
                  <a:cubicBezTo>
                    <a:pt x="826" y="1797"/>
                    <a:pt x="826" y="1378"/>
                    <a:pt x="826" y="970"/>
                  </a:cubicBezTo>
                  <a:lnTo>
                    <a:pt x="970" y="970"/>
                  </a:lnTo>
                  <a:cubicBezTo>
                    <a:pt x="970" y="827"/>
                    <a:pt x="970" y="827"/>
                    <a:pt x="1102" y="827"/>
                  </a:cubicBezTo>
                  <a:close/>
                  <a:moveTo>
                    <a:pt x="1377" y="1"/>
                  </a:moveTo>
                  <a:cubicBezTo>
                    <a:pt x="1102" y="1"/>
                    <a:pt x="826" y="1"/>
                    <a:pt x="551" y="144"/>
                  </a:cubicBezTo>
                  <a:cubicBezTo>
                    <a:pt x="143" y="144"/>
                    <a:pt x="0" y="419"/>
                    <a:pt x="0" y="695"/>
                  </a:cubicBezTo>
                  <a:lnTo>
                    <a:pt x="0" y="2347"/>
                  </a:lnTo>
                  <a:cubicBezTo>
                    <a:pt x="143" y="2898"/>
                    <a:pt x="275" y="3030"/>
                    <a:pt x="826" y="3174"/>
                  </a:cubicBezTo>
                  <a:lnTo>
                    <a:pt x="20525" y="3174"/>
                  </a:lnTo>
                  <a:cubicBezTo>
                    <a:pt x="20800" y="3174"/>
                    <a:pt x="20932" y="3030"/>
                    <a:pt x="20932" y="2755"/>
                  </a:cubicBezTo>
                  <a:cubicBezTo>
                    <a:pt x="21076" y="2072"/>
                    <a:pt x="21076" y="1378"/>
                    <a:pt x="21076" y="695"/>
                  </a:cubicBezTo>
                  <a:cubicBezTo>
                    <a:pt x="21076" y="552"/>
                    <a:pt x="20932" y="276"/>
                    <a:pt x="2093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432925" y="2801575"/>
              <a:ext cx="488900" cy="34450"/>
            </a:xfrm>
            <a:custGeom>
              <a:rect b="b" l="l" r="r" t="t"/>
              <a:pathLst>
                <a:path extrusionOk="0" h="1378" w="19556">
                  <a:moveTo>
                    <a:pt x="408" y="0"/>
                  </a:moveTo>
                  <a:cubicBezTo>
                    <a:pt x="276" y="0"/>
                    <a:pt x="276" y="0"/>
                    <a:pt x="276" y="143"/>
                  </a:cubicBezTo>
                  <a:lnTo>
                    <a:pt x="132" y="143"/>
                  </a:lnTo>
                  <a:cubicBezTo>
                    <a:pt x="132" y="551"/>
                    <a:pt x="132" y="970"/>
                    <a:pt x="0" y="1377"/>
                  </a:cubicBezTo>
                  <a:lnTo>
                    <a:pt x="19555" y="1377"/>
                  </a:lnTo>
                  <a:cubicBezTo>
                    <a:pt x="19555" y="970"/>
                    <a:pt x="19555" y="551"/>
                    <a:pt x="19412" y="143"/>
                  </a:cubicBezTo>
                  <a:lnTo>
                    <a:pt x="19005" y="143"/>
                  </a:lnTo>
                  <a:cubicBezTo>
                    <a:pt x="12802" y="0"/>
                    <a:pt x="6610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15575" y="2915325"/>
              <a:ext cx="526900" cy="79050"/>
            </a:xfrm>
            <a:custGeom>
              <a:rect b="b" l="l" r="r" t="t"/>
              <a:pathLst>
                <a:path extrusionOk="0" h="3162" w="21076">
                  <a:moveTo>
                    <a:pt x="20106" y="959"/>
                  </a:moveTo>
                  <a:cubicBezTo>
                    <a:pt x="20249" y="1377"/>
                    <a:pt x="20249" y="1785"/>
                    <a:pt x="20249" y="2203"/>
                  </a:cubicBezTo>
                  <a:lnTo>
                    <a:pt x="694" y="2203"/>
                  </a:lnTo>
                  <a:cubicBezTo>
                    <a:pt x="826" y="1785"/>
                    <a:pt x="826" y="1377"/>
                    <a:pt x="826" y="1102"/>
                  </a:cubicBezTo>
                  <a:lnTo>
                    <a:pt x="970" y="959"/>
                  </a:lnTo>
                  <a:close/>
                  <a:moveTo>
                    <a:pt x="1377" y="0"/>
                  </a:moveTo>
                  <a:cubicBezTo>
                    <a:pt x="1102" y="0"/>
                    <a:pt x="826" y="0"/>
                    <a:pt x="551" y="132"/>
                  </a:cubicBezTo>
                  <a:cubicBezTo>
                    <a:pt x="143" y="132"/>
                    <a:pt x="0" y="408"/>
                    <a:pt x="0" y="683"/>
                  </a:cubicBezTo>
                  <a:lnTo>
                    <a:pt x="0" y="2336"/>
                  </a:lnTo>
                  <a:cubicBezTo>
                    <a:pt x="143" y="2887"/>
                    <a:pt x="275" y="3030"/>
                    <a:pt x="826" y="3162"/>
                  </a:cubicBezTo>
                  <a:lnTo>
                    <a:pt x="20525" y="3162"/>
                  </a:lnTo>
                  <a:cubicBezTo>
                    <a:pt x="20800" y="3162"/>
                    <a:pt x="20932" y="3030"/>
                    <a:pt x="20932" y="2754"/>
                  </a:cubicBezTo>
                  <a:cubicBezTo>
                    <a:pt x="21076" y="2060"/>
                    <a:pt x="21076" y="1377"/>
                    <a:pt x="21076" y="683"/>
                  </a:cubicBezTo>
                  <a:cubicBezTo>
                    <a:pt x="21076" y="551"/>
                    <a:pt x="20932" y="276"/>
                    <a:pt x="2093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432925" y="2939275"/>
              <a:ext cx="488900" cy="31150"/>
            </a:xfrm>
            <a:custGeom>
              <a:rect b="b" l="l" r="r" t="t"/>
              <a:pathLst>
                <a:path extrusionOk="0" h="1246" w="19556">
                  <a:moveTo>
                    <a:pt x="276" y="1"/>
                  </a:moveTo>
                  <a:lnTo>
                    <a:pt x="132" y="144"/>
                  </a:lnTo>
                  <a:cubicBezTo>
                    <a:pt x="132" y="419"/>
                    <a:pt x="132" y="827"/>
                    <a:pt x="0" y="1245"/>
                  </a:cubicBezTo>
                  <a:lnTo>
                    <a:pt x="19555" y="1245"/>
                  </a:lnTo>
                  <a:cubicBezTo>
                    <a:pt x="19555" y="827"/>
                    <a:pt x="19555" y="419"/>
                    <a:pt x="194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615250" y="1531300"/>
              <a:ext cx="134425" cy="685000"/>
            </a:xfrm>
            <a:custGeom>
              <a:rect b="b" l="l" r="r" t="t"/>
              <a:pathLst>
                <a:path extrusionOk="0" h="27400" w="5377">
                  <a:moveTo>
                    <a:pt x="4407" y="827"/>
                  </a:moveTo>
                  <a:lnTo>
                    <a:pt x="4407" y="1378"/>
                  </a:lnTo>
                  <a:lnTo>
                    <a:pt x="4407" y="25196"/>
                  </a:lnTo>
                  <a:cubicBezTo>
                    <a:pt x="4407" y="25615"/>
                    <a:pt x="4550" y="26023"/>
                    <a:pt x="4275" y="26441"/>
                  </a:cubicBezTo>
                  <a:cubicBezTo>
                    <a:pt x="3724" y="26574"/>
                    <a:pt x="3173" y="26574"/>
                    <a:pt x="2622" y="26574"/>
                  </a:cubicBezTo>
                  <a:lnTo>
                    <a:pt x="970" y="26574"/>
                  </a:lnTo>
                  <a:cubicBezTo>
                    <a:pt x="827" y="26298"/>
                    <a:pt x="827" y="26023"/>
                    <a:pt x="827" y="25891"/>
                  </a:cubicBezTo>
                  <a:lnTo>
                    <a:pt x="827" y="2061"/>
                  </a:lnTo>
                  <a:lnTo>
                    <a:pt x="827" y="827"/>
                  </a:lnTo>
                  <a:close/>
                  <a:moveTo>
                    <a:pt x="4407" y="1"/>
                  </a:moveTo>
                  <a:cubicBezTo>
                    <a:pt x="3030" y="1"/>
                    <a:pt x="1796" y="1"/>
                    <a:pt x="419" y="133"/>
                  </a:cubicBezTo>
                  <a:cubicBezTo>
                    <a:pt x="419" y="133"/>
                    <a:pt x="276" y="276"/>
                    <a:pt x="144" y="276"/>
                  </a:cubicBezTo>
                  <a:cubicBezTo>
                    <a:pt x="0" y="684"/>
                    <a:pt x="0" y="1234"/>
                    <a:pt x="0" y="1653"/>
                  </a:cubicBezTo>
                  <a:lnTo>
                    <a:pt x="0" y="13078"/>
                  </a:lnTo>
                  <a:cubicBezTo>
                    <a:pt x="0" y="17352"/>
                    <a:pt x="144" y="21759"/>
                    <a:pt x="144" y="26023"/>
                  </a:cubicBezTo>
                  <a:lnTo>
                    <a:pt x="144" y="26849"/>
                  </a:lnTo>
                  <a:cubicBezTo>
                    <a:pt x="144" y="27124"/>
                    <a:pt x="276" y="27268"/>
                    <a:pt x="551" y="27400"/>
                  </a:cubicBezTo>
                  <a:lnTo>
                    <a:pt x="5101" y="27400"/>
                  </a:lnTo>
                  <a:cubicBezTo>
                    <a:pt x="5377" y="26849"/>
                    <a:pt x="5234" y="26441"/>
                    <a:pt x="5234" y="25891"/>
                  </a:cubicBezTo>
                  <a:cubicBezTo>
                    <a:pt x="5234" y="19137"/>
                    <a:pt x="5234" y="12251"/>
                    <a:pt x="5377" y="5509"/>
                  </a:cubicBezTo>
                  <a:cubicBezTo>
                    <a:pt x="5377" y="4132"/>
                    <a:pt x="5234" y="2887"/>
                    <a:pt x="5234" y="1653"/>
                  </a:cubicBezTo>
                  <a:lnTo>
                    <a:pt x="5234" y="827"/>
                  </a:lnTo>
                  <a:cubicBezTo>
                    <a:pt x="5101" y="276"/>
                    <a:pt x="4958" y="1"/>
                    <a:pt x="440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635900" y="1551950"/>
              <a:ext cx="93125" cy="643700"/>
            </a:xfrm>
            <a:custGeom>
              <a:rect b="b" l="l" r="r" t="t"/>
              <a:pathLst>
                <a:path extrusionOk="0" h="25748" w="3725">
                  <a:moveTo>
                    <a:pt x="1" y="1"/>
                  </a:moveTo>
                  <a:lnTo>
                    <a:pt x="1" y="1235"/>
                  </a:lnTo>
                  <a:lnTo>
                    <a:pt x="1" y="25065"/>
                  </a:lnTo>
                  <a:cubicBezTo>
                    <a:pt x="1" y="25197"/>
                    <a:pt x="1" y="25472"/>
                    <a:pt x="144" y="25748"/>
                  </a:cubicBezTo>
                  <a:lnTo>
                    <a:pt x="1796" y="25748"/>
                  </a:lnTo>
                  <a:cubicBezTo>
                    <a:pt x="2347" y="25748"/>
                    <a:pt x="2898" y="25748"/>
                    <a:pt x="3449" y="25615"/>
                  </a:cubicBezTo>
                  <a:cubicBezTo>
                    <a:pt x="3724" y="25197"/>
                    <a:pt x="3581" y="24789"/>
                    <a:pt x="3581" y="24370"/>
                  </a:cubicBezTo>
                  <a:lnTo>
                    <a:pt x="3581" y="552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6414575" y="3118300"/>
              <a:ext cx="812525" cy="1945350"/>
            </a:xfrm>
            <a:custGeom>
              <a:rect b="b" l="l" r="r" t="t"/>
              <a:pathLst>
                <a:path extrusionOk="0" h="77814" w="32501">
                  <a:moveTo>
                    <a:pt x="14190" y="827"/>
                  </a:moveTo>
                  <a:cubicBezTo>
                    <a:pt x="19699" y="827"/>
                    <a:pt x="25207" y="970"/>
                    <a:pt x="30716" y="970"/>
                  </a:cubicBezTo>
                  <a:lnTo>
                    <a:pt x="31542" y="970"/>
                  </a:lnTo>
                  <a:cubicBezTo>
                    <a:pt x="31817" y="1246"/>
                    <a:pt x="31674" y="1521"/>
                    <a:pt x="31674" y="1796"/>
                  </a:cubicBezTo>
                  <a:cubicBezTo>
                    <a:pt x="31817" y="2072"/>
                    <a:pt x="31674" y="2347"/>
                    <a:pt x="31674" y="2623"/>
                  </a:cubicBezTo>
                  <a:cubicBezTo>
                    <a:pt x="31674" y="2755"/>
                    <a:pt x="31674" y="2755"/>
                    <a:pt x="31542" y="2755"/>
                  </a:cubicBezTo>
                  <a:lnTo>
                    <a:pt x="30848" y="2755"/>
                  </a:lnTo>
                  <a:cubicBezTo>
                    <a:pt x="20932" y="2755"/>
                    <a:pt x="11017" y="2755"/>
                    <a:pt x="970" y="2623"/>
                  </a:cubicBezTo>
                  <a:lnTo>
                    <a:pt x="970" y="1102"/>
                  </a:lnTo>
                  <a:cubicBezTo>
                    <a:pt x="1034" y="967"/>
                    <a:pt x="1134" y="933"/>
                    <a:pt x="1250" y="933"/>
                  </a:cubicBezTo>
                  <a:cubicBezTo>
                    <a:pt x="1372" y="933"/>
                    <a:pt x="1512" y="970"/>
                    <a:pt x="1653" y="970"/>
                  </a:cubicBezTo>
                  <a:cubicBezTo>
                    <a:pt x="5927" y="970"/>
                    <a:pt x="10059" y="827"/>
                    <a:pt x="14190" y="827"/>
                  </a:cubicBezTo>
                  <a:close/>
                  <a:moveTo>
                    <a:pt x="29614" y="3724"/>
                  </a:moveTo>
                  <a:lnTo>
                    <a:pt x="29746" y="3857"/>
                  </a:lnTo>
                  <a:cubicBezTo>
                    <a:pt x="29746" y="3857"/>
                    <a:pt x="29889" y="3857"/>
                    <a:pt x="29889" y="4000"/>
                  </a:cubicBezTo>
                  <a:cubicBezTo>
                    <a:pt x="29614" y="28094"/>
                    <a:pt x="29614" y="52331"/>
                    <a:pt x="29746" y="76569"/>
                  </a:cubicBezTo>
                  <a:cubicBezTo>
                    <a:pt x="29471" y="76712"/>
                    <a:pt x="29339" y="76712"/>
                    <a:pt x="29339" y="76712"/>
                  </a:cubicBezTo>
                  <a:lnTo>
                    <a:pt x="2898" y="76712"/>
                  </a:lnTo>
                  <a:lnTo>
                    <a:pt x="2898" y="75467"/>
                  </a:lnTo>
                  <a:lnTo>
                    <a:pt x="2898" y="5509"/>
                  </a:lnTo>
                  <a:lnTo>
                    <a:pt x="2898" y="3724"/>
                  </a:lnTo>
                  <a:close/>
                  <a:moveTo>
                    <a:pt x="1520" y="1"/>
                  </a:moveTo>
                  <a:cubicBezTo>
                    <a:pt x="1245" y="1"/>
                    <a:pt x="826" y="1"/>
                    <a:pt x="419" y="276"/>
                  </a:cubicBezTo>
                  <a:cubicBezTo>
                    <a:pt x="0" y="1102"/>
                    <a:pt x="143" y="2072"/>
                    <a:pt x="143" y="3030"/>
                  </a:cubicBezTo>
                  <a:cubicBezTo>
                    <a:pt x="143" y="3174"/>
                    <a:pt x="275" y="3449"/>
                    <a:pt x="419" y="3581"/>
                  </a:cubicBezTo>
                  <a:cubicBezTo>
                    <a:pt x="690" y="3581"/>
                    <a:pt x="1026" y="3459"/>
                    <a:pt x="1382" y="3459"/>
                  </a:cubicBezTo>
                  <a:cubicBezTo>
                    <a:pt x="1561" y="3459"/>
                    <a:pt x="1744" y="3489"/>
                    <a:pt x="1928" y="3581"/>
                  </a:cubicBezTo>
                  <a:lnTo>
                    <a:pt x="1928" y="5377"/>
                  </a:lnTo>
                  <a:lnTo>
                    <a:pt x="1928" y="53984"/>
                  </a:lnTo>
                  <a:lnTo>
                    <a:pt x="1928" y="74233"/>
                  </a:lnTo>
                  <a:cubicBezTo>
                    <a:pt x="1928" y="74916"/>
                    <a:pt x="1928" y="75467"/>
                    <a:pt x="2071" y="76018"/>
                  </a:cubicBezTo>
                  <a:cubicBezTo>
                    <a:pt x="2071" y="76437"/>
                    <a:pt x="2071" y="76712"/>
                    <a:pt x="1928" y="76988"/>
                  </a:cubicBezTo>
                  <a:cubicBezTo>
                    <a:pt x="1796" y="77395"/>
                    <a:pt x="1928" y="77671"/>
                    <a:pt x="2347" y="77671"/>
                  </a:cubicBezTo>
                  <a:cubicBezTo>
                    <a:pt x="2754" y="77671"/>
                    <a:pt x="3305" y="77814"/>
                    <a:pt x="3856" y="77814"/>
                  </a:cubicBezTo>
                  <a:lnTo>
                    <a:pt x="29889" y="77814"/>
                  </a:lnTo>
                  <a:cubicBezTo>
                    <a:pt x="30440" y="77671"/>
                    <a:pt x="30716" y="77395"/>
                    <a:pt x="30848" y="76712"/>
                  </a:cubicBezTo>
                  <a:lnTo>
                    <a:pt x="30848" y="76018"/>
                  </a:lnTo>
                  <a:lnTo>
                    <a:pt x="30848" y="47374"/>
                  </a:lnTo>
                  <a:cubicBezTo>
                    <a:pt x="30848" y="33052"/>
                    <a:pt x="30716" y="18873"/>
                    <a:pt x="30716" y="4551"/>
                  </a:cubicBezTo>
                  <a:lnTo>
                    <a:pt x="30716" y="3724"/>
                  </a:lnTo>
                  <a:lnTo>
                    <a:pt x="31267" y="3724"/>
                  </a:lnTo>
                  <a:cubicBezTo>
                    <a:pt x="31542" y="3724"/>
                    <a:pt x="31674" y="3724"/>
                    <a:pt x="31950" y="3581"/>
                  </a:cubicBezTo>
                  <a:cubicBezTo>
                    <a:pt x="32368" y="3581"/>
                    <a:pt x="32500" y="3306"/>
                    <a:pt x="32500" y="2898"/>
                  </a:cubicBezTo>
                  <a:lnTo>
                    <a:pt x="32500" y="970"/>
                  </a:lnTo>
                  <a:cubicBezTo>
                    <a:pt x="32500" y="276"/>
                    <a:pt x="32225" y="144"/>
                    <a:pt x="3154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6487000" y="3211400"/>
              <a:ext cx="674825" cy="1824725"/>
            </a:xfrm>
            <a:custGeom>
              <a:rect b="b" l="l" r="r" t="t"/>
              <a:pathLst>
                <a:path extrusionOk="0" h="72989" w="26993">
                  <a:moveTo>
                    <a:pt x="1" y="0"/>
                  </a:moveTo>
                  <a:lnTo>
                    <a:pt x="1" y="1785"/>
                  </a:lnTo>
                  <a:lnTo>
                    <a:pt x="1" y="71743"/>
                  </a:lnTo>
                  <a:lnTo>
                    <a:pt x="1" y="72988"/>
                  </a:lnTo>
                  <a:lnTo>
                    <a:pt x="26442" y="72988"/>
                  </a:lnTo>
                  <a:cubicBezTo>
                    <a:pt x="26442" y="72988"/>
                    <a:pt x="26574" y="72988"/>
                    <a:pt x="26849" y="72845"/>
                  </a:cubicBezTo>
                  <a:cubicBezTo>
                    <a:pt x="26717" y="48607"/>
                    <a:pt x="26717" y="24370"/>
                    <a:pt x="26992" y="276"/>
                  </a:cubicBezTo>
                  <a:cubicBezTo>
                    <a:pt x="26992" y="133"/>
                    <a:pt x="26849" y="133"/>
                    <a:pt x="26849" y="133"/>
                  </a:cubicBezTo>
                  <a:lnTo>
                    <a:pt x="2671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438800" y="3138950"/>
              <a:ext cx="771225" cy="48225"/>
            </a:xfrm>
            <a:custGeom>
              <a:rect b="b" l="l" r="r" t="t"/>
              <a:pathLst>
                <a:path extrusionOk="0" h="1929" w="30849">
                  <a:moveTo>
                    <a:pt x="13221" y="1"/>
                  </a:moveTo>
                  <a:cubicBezTo>
                    <a:pt x="9090" y="1"/>
                    <a:pt x="4958" y="144"/>
                    <a:pt x="684" y="144"/>
                  </a:cubicBezTo>
                  <a:cubicBezTo>
                    <a:pt x="543" y="144"/>
                    <a:pt x="403" y="107"/>
                    <a:pt x="281" y="107"/>
                  </a:cubicBezTo>
                  <a:cubicBezTo>
                    <a:pt x="165" y="107"/>
                    <a:pt x="65" y="141"/>
                    <a:pt x="1" y="276"/>
                  </a:cubicBezTo>
                  <a:lnTo>
                    <a:pt x="1" y="1797"/>
                  </a:lnTo>
                  <a:cubicBezTo>
                    <a:pt x="10048" y="1929"/>
                    <a:pt x="19963" y="1929"/>
                    <a:pt x="29879" y="1929"/>
                  </a:cubicBezTo>
                  <a:lnTo>
                    <a:pt x="30573" y="1929"/>
                  </a:lnTo>
                  <a:cubicBezTo>
                    <a:pt x="30705" y="1929"/>
                    <a:pt x="30705" y="1929"/>
                    <a:pt x="30705" y="1797"/>
                  </a:cubicBezTo>
                  <a:cubicBezTo>
                    <a:pt x="30705" y="1521"/>
                    <a:pt x="30848" y="1246"/>
                    <a:pt x="30705" y="970"/>
                  </a:cubicBezTo>
                  <a:cubicBezTo>
                    <a:pt x="30705" y="695"/>
                    <a:pt x="30848" y="420"/>
                    <a:pt x="30573" y="144"/>
                  </a:cubicBezTo>
                  <a:lnTo>
                    <a:pt x="29747" y="144"/>
                  </a:lnTo>
                  <a:cubicBezTo>
                    <a:pt x="24238" y="144"/>
                    <a:pt x="18730" y="1"/>
                    <a:pt x="1322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6538500" y="3311100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758" y="1003"/>
                  </a:moveTo>
                  <a:cubicBezTo>
                    <a:pt x="3515" y="1003"/>
                    <a:pt x="4341" y="1036"/>
                    <a:pt x="4958" y="1102"/>
                  </a:cubicBezTo>
                  <a:lnTo>
                    <a:pt x="4958" y="5101"/>
                  </a:lnTo>
                  <a:cubicBezTo>
                    <a:pt x="4275" y="5234"/>
                    <a:pt x="2755" y="5234"/>
                    <a:pt x="970" y="5234"/>
                  </a:cubicBezTo>
                  <a:cubicBezTo>
                    <a:pt x="970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970" y="1102"/>
                  </a:lnTo>
                  <a:cubicBezTo>
                    <a:pt x="1312" y="1036"/>
                    <a:pt x="2000" y="1003"/>
                    <a:pt x="2758" y="1003"/>
                  </a:cubicBezTo>
                  <a:close/>
                  <a:moveTo>
                    <a:pt x="1246" y="1"/>
                  </a:moveTo>
                  <a:cubicBezTo>
                    <a:pt x="970" y="144"/>
                    <a:pt x="552" y="144"/>
                    <a:pt x="144" y="144"/>
                  </a:cubicBezTo>
                  <a:cubicBezTo>
                    <a:pt x="144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44" y="5784"/>
                    <a:pt x="144" y="5928"/>
                  </a:cubicBezTo>
                  <a:cubicBezTo>
                    <a:pt x="701" y="6088"/>
                    <a:pt x="1306" y="6155"/>
                    <a:pt x="2364" y="6155"/>
                  </a:cubicBezTo>
                  <a:cubicBezTo>
                    <a:pt x="3126" y="6155"/>
                    <a:pt x="4124" y="6120"/>
                    <a:pt x="5509" y="6060"/>
                  </a:cubicBezTo>
                  <a:cubicBezTo>
                    <a:pt x="5785" y="5784"/>
                    <a:pt x="5785" y="5377"/>
                    <a:pt x="5785" y="5101"/>
                  </a:cubicBezTo>
                  <a:lnTo>
                    <a:pt x="5785" y="1378"/>
                  </a:lnTo>
                  <a:lnTo>
                    <a:pt x="5785" y="551"/>
                  </a:lnTo>
                  <a:cubicBezTo>
                    <a:pt x="5652" y="276"/>
                    <a:pt x="5509" y="144"/>
                    <a:pt x="5234" y="144"/>
                  </a:cubicBezTo>
                  <a:cubicBezTo>
                    <a:pt x="5102" y="1"/>
                    <a:pt x="4958" y="1"/>
                    <a:pt x="48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6559150" y="3336175"/>
              <a:ext cx="103325" cy="105775"/>
            </a:xfrm>
            <a:custGeom>
              <a:rect b="b" l="l" r="r" t="t"/>
              <a:pathLst>
                <a:path extrusionOk="0" h="4231" w="4133">
                  <a:moveTo>
                    <a:pt x="1932" y="0"/>
                  </a:moveTo>
                  <a:cubicBezTo>
                    <a:pt x="1174" y="0"/>
                    <a:pt x="486" y="33"/>
                    <a:pt x="144" y="99"/>
                  </a:cubicBezTo>
                  <a:lnTo>
                    <a:pt x="1" y="242"/>
                  </a:lnTo>
                  <a:lnTo>
                    <a:pt x="1" y="3823"/>
                  </a:lnTo>
                  <a:cubicBezTo>
                    <a:pt x="1" y="3955"/>
                    <a:pt x="144" y="4098"/>
                    <a:pt x="144" y="4231"/>
                  </a:cubicBezTo>
                  <a:cubicBezTo>
                    <a:pt x="1929" y="4231"/>
                    <a:pt x="3449" y="4231"/>
                    <a:pt x="4132" y="4098"/>
                  </a:cubicBezTo>
                  <a:lnTo>
                    <a:pt x="4132" y="99"/>
                  </a:lnTo>
                  <a:cubicBezTo>
                    <a:pt x="3515" y="33"/>
                    <a:pt x="2689" y="0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6751950" y="3311100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620" y="1003"/>
                  </a:moveTo>
                  <a:cubicBezTo>
                    <a:pt x="3378" y="1003"/>
                    <a:pt x="4204" y="1036"/>
                    <a:pt x="4826" y="1102"/>
                  </a:cubicBezTo>
                  <a:lnTo>
                    <a:pt x="4826" y="5101"/>
                  </a:lnTo>
                  <a:cubicBezTo>
                    <a:pt x="4132" y="5234"/>
                    <a:pt x="2755" y="5234"/>
                    <a:pt x="970" y="5234"/>
                  </a:cubicBezTo>
                  <a:cubicBezTo>
                    <a:pt x="970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827" y="1102"/>
                  </a:lnTo>
                  <a:cubicBezTo>
                    <a:pt x="1174" y="1036"/>
                    <a:pt x="1863" y="1003"/>
                    <a:pt x="2620" y="1003"/>
                  </a:cubicBezTo>
                  <a:close/>
                  <a:moveTo>
                    <a:pt x="1246" y="1"/>
                  </a:moveTo>
                  <a:cubicBezTo>
                    <a:pt x="827" y="144"/>
                    <a:pt x="552" y="144"/>
                    <a:pt x="144" y="144"/>
                  </a:cubicBezTo>
                  <a:cubicBezTo>
                    <a:pt x="1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" y="5784"/>
                    <a:pt x="144" y="5928"/>
                  </a:cubicBezTo>
                  <a:cubicBezTo>
                    <a:pt x="701" y="6088"/>
                    <a:pt x="1306" y="6155"/>
                    <a:pt x="2364" y="6155"/>
                  </a:cubicBezTo>
                  <a:cubicBezTo>
                    <a:pt x="3127" y="6155"/>
                    <a:pt x="4125" y="6120"/>
                    <a:pt x="5509" y="6060"/>
                  </a:cubicBezTo>
                  <a:cubicBezTo>
                    <a:pt x="5785" y="5784"/>
                    <a:pt x="5653" y="5377"/>
                    <a:pt x="5785" y="5101"/>
                  </a:cubicBezTo>
                  <a:lnTo>
                    <a:pt x="5785" y="1378"/>
                  </a:lnTo>
                  <a:cubicBezTo>
                    <a:pt x="5785" y="1102"/>
                    <a:pt x="5653" y="827"/>
                    <a:pt x="5653" y="551"/>
                  </a:cubicBezTo>
                  <a:cubicBezTo>
                    <a:pt x="5653" y="276"/>
                    <a:pt x="5509" y="144"/>
                    <a:pt x="5234" y="144"/>
                  </a:cubicBezTo>
                  <a:cubicBezTo>
                    <a:pt x="5102" y="1"/>
                    <a:pt x="4826" y="1"/>
                    <a:pt x="468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6772625" y="3336175"/>
              <a:ext cx="100000" cy="105775"/>
            </a:xfrm>
            <a:custGeom>
              <a:rect b="b" l="l" r="r" t="t"/>
              <a:pathLst>
                <a:path extrusionOk="0" h="4231" w="4000">
                  <a:moveTo>
                    <a:pt x="1793" y="0"/>
                  </a:moveTo>
                  <a:cubicBezTo>
                    <a:pt x="1036" y="0"/>
                    <a:pt x="347" y="33"/>
                    <a:pt x="0" y="99"/>
                  </a:cubicBezTo>
                  <a:lnTo>
                    <a:pt x="0" y="242"/>
                  </a:lnTo>
                  <a:lnTo>
                    <a:pt x="0" y="3823"/>
                  </a:lnTo>
                  <a:cubicBezTo>
                    <a:pt x="0" y="3955"/>
                    <a:pt x="143" y="4098"/>
                    <a:pt x="143" y="4231"/>
                  </a:cubicBezTo>
                  <a:cubicBezTo>
                    <a:pt x="1928" y="4231"/>
                    <a:pt x="3305" y="4231"/>
                    <a:pt x="3999" y="4098"/>
                  </a:cubicBezTo>
                  <a:lnTo>
                    <a:pt x="3999" y="99"/>
                  </a:lnTo>
                  <a:cubicBezTo>
                    <a:pt x="3377" y="33"/>
                    <a:pt x="2551" y="0"/>
                    <a:pt x="179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6962100" y="3311100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753" y="1003"/>
                  </a:moveTo>
                  <a:cubicBezTo>
                    <a:pt x="3510" y="1003"/>
                    <a:pt x="4336" y="1036"/>
                    <a:pt x="4959" y="1102"/>
                  </a:cubicBezTo>
                  <a:lnTo>
                    <a:pt x="4959" y="5101"/>
                  </a:lnTo>
                  <a:cubicBezTo>
                    <a:pt x="4265" y="5234"/>
                    <a:pt x="2755" y="5234"/>
                    <a:pt x="959" y="5234"/>
                  </a:cubicBezTo>
                  <a:cubicBezTo>
                    <a:pt x="959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959" y="1102"/>
                  </a:lnTo>
                  <a:cubicBezTo>
                    <a:pt x="1307" y="1036"/>
                    <a:pt x="1995" y="1003"/>
                    <a:pt x="2753" y="1003"/>
                  </a:cubicBezTo>
                  <a:close/>
                  <a:moveTo>
                    <a:pt x="1235" y="1"/>
                  </a:moveTo>
                  <a:cubicBezTo>
                    <a:pt x="959" y="144"/>
                    <a:pt x="552" y="144"/>
                    <a:pt x="133" y="144"/>
                  </a:cubicBezTo>
                  <a:cubicBezTo>
                    <a:pt x="133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33" y="5784"/>
                    <a:pt x="133" y="5928"/>
                  </a:cubicBezTo>
                  <a:cubicBezTo>
                    <a:pt x="696" y="6088"/>
                    <a:pt x="1304" y="6155"/>
                    <a:pt x="2363" y="6155"/>
                  </a:cubicBezTo>
                  <a:cubicBezTo>
                    <a:pt x="3127" y="6155"/>
                    <a:pt x="4125" y="6120"/>
                    <a:pt x="5510" y="6060"/>
                  </a:cubicBezTo>
                  <a:cubicBezTo>
                    <a:pt x="5785" y="5784"/>
                    <a:pt x="5785" y="5377"/>
                    <a:pt x="5785" y="5101"/>
                  </a:cubicBezTo>
                  <a:lnTo>
                    <a:pt x="5785" y="1378"/>
                  </a:lnTo>
                  <a:cubicBezTo>
                    <a:pt x="5785" y="1102"/>
                    <a:pt x="5785" y="827"/>
                    <a:pt x="5642" y="551"/>
                  </a:cubicBezTo>
                  <a:cubicBezTo>
                    <a:pt x="5642" y="276"/>
                    <a:pt x="5510" y="144"/>
                    <a:pt x="5234" y="144"/>
                  </a:cubicBezTo>
                  <a:cubicBezTo>
                    <a:pt x="5091" y="1"/>
                    <a:pt x="4959" y="1"/>
                    <a:pt x="481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6982775" y="3336175"/>
              <a:ext cx="103300" cy="105775"/>
            </a:xfrm>
            <a:custGeom>
              <a:rect b="b" l="l" r="r" t="t"/>
              <a:pathLst>
                <a:path extrusionOk="0" h="4231" w="4132">
                  <a:moveTo>
                    <a:pt x="1926" y="0"/>
                  </a:moveTo>
                  <a:cubicBezTo>
                    <a:pt x="1168" y="0"/>
                    <a:pt x="480" y="33"/>
                    <a:pt x="132" y="99"/>
                  </a:cubicBezTo>
                  <a:lnTo>
                    <a:pt x="0" y="242"/>
                  </a:lnTo>
                  <a:lnTo>
                    <a:pt x="0" y="3823"/>
                  </a:lnTo>
                  <a:cubicBezTo>
                    <a:pt x="0" y="3955"/>
                    <a:pt x="132" y="4098"/>
                    <a:pt x="132" y="4231"/>
                  </a:cubicBezTo>
                  <a:cubicBezTo>
                    <a:pt x="1928" y="4231"/>
                    <a:pt x="3438" y="4231"/>
                    <a:pt x="4132" y="4098"/>
                  </a:cubicBezTo>
                  <a:lnTo>
                    <a:pt x="4132" y="99"/>
                  </a:lnTo>
                  <a:cubicBezTo>
                    <a:pt x="3509" y="33"/>
                    <a:pt x="2683" y="0"/>
                    <a:pt x="19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6538500" y="3555675"/>
              <a:ext cx="144625" cy="151525"/>
            </a:xfrm>
            <a:custGeom>
              <a:rect b="b" l="l" r="r" t="t"/>
              <a:pathLst>
                <a:path extrusionOk="0" h="6061" w="5785">
                  <a:moveTo>
                    <a:pt x="2758" y="860"/>
                  </a:moveTo>
                  <a:cubicBezTo>
                    <a:pt x="3515" y="860"/>
                    <a:pt x="4341" y="893"/>
                    <a:pt x="4958" y="959"/>
                  </a:cubicBezTo>
                  <a:lnTo>
                    <a:pt x="4958" y="4958"/>
                  </a:lnTo>
                  <a:cubicBezTo>
                    <a:pt x="4562" y="5118"/>
                    <a:pt x="3882" y="5185"/>
                    <a:pt x="3032" y="5185"/>
                  </a:cubicBezTo>
                  <a:cubicBezTo>
                    <a:pt x="2419" y="5185"/>
                    <a:pt x="1718" y="5151"/>
                    <a:pt x="970" y="5091"/>
                  </a:cubicBezTo>
                  <a:cubicBezTo>
                    <a:pt x="970" y="4958"/>
                    <a:pt x="827" y="4815"/>
                    <a:pt x="827" y="4815"/>
                  </a:cubicBezTo>
                  <a:lnTo>
                    <a:pt x="827" y="1235"/>
                  </a:lnTo>
                  <a:cubicBezTo>
                    <a:pt x="827" y="1102"/>
                    <a:pt x="970" y="1102"/>
                    <a:pt x="970" y="959"/>
                  </a:cubicBezTo>
                  <a:cubicBezTo>
                    <a:pt x="1312" y="893"/>
                    <a:pt x="2000" y="860"/>
                    <a:pt x="2758" y="860"/>
                  </a:cubicBezTo>
                  <a:close/>
                  <a:moveTo>
                    <a:pt x="1246" y="1"/>
                  </a:moveTo>
                  <a:cubicBezTo>
                    <a:pt x="970" y="1"/>
                    <a:pt x="552" y="1"/>
                    <a:pt x="144" y="133"/>
                  </a:cubicBezTo>
                  <a:cubicBezTo>
                    <a:pt x="144" y="408"/>
                    <a:pt x="1" y="552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44" y="5641"/>
                    <a:pt x="144" y="5917"/>
                  </a:cubicBezTo>
                  <a:cubicBezTo>
                    <a:pt x="1102" y="6060"/>
                    <a:pt x="2204" y="6060"/>
                    <a:pt x="5509" y="6060"/>
                  </a:cubicBezTo>
                  <a:cubicBezTo>
                    <a:pt x="5785" y="5641"/>
                    <a:pt x="5785" y="5366"/>
                    <a:pt x="5785" y="4958"/>
                  </a:cubicBezTo>
                  <a:lnTo>
                    <a:pt x="5785" y="1235"/>
                  </a:lnTo>
                  <a:lnTo>
                    <a:pt x="5785" y="408"/>
                  </a:lnTo>
                  <a:cubicBezTo>
                    <a:pt x="5652" y="133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6559150" y="3577150"/>
              <a:ext cx="103325" cy="108175"/>
            </a:xfrm>
            <a:custGeom>
              <a:rect b="b" l="l" r="r" t="t"/>
              <a:pathLst>
                <a:path extrusionOk="0" h="4327" w="4133">
                  <a:moveTo>
                    <a:pt x="1932" y="1"/>
                  </a:moveTo>
                  <a:cubicBezTo>
                    <a:pt x="1174" y="1"/>
                    <a:pt x="486" y="34"/>
                    <a:pt x="144" y="100"/>
                  </a:cubicBezTo>
                  <a:cubicBezTo>
                    <a:pt x="144" y="243"/>
                    <a:pt x="1" y="243"/>
                    <a:pt x="1" y="376"/>
                  </a:cubicBezTo>
                  <a:lnTo>
                    <a:pt x="1" y="3956"/>
                  </a:lnTo>
                  <a:cubicBezTo>
                    <a:pt x="1" y="3956"/>
                    <a:pt x="144" y="4099"/>
                    <a:pt x="144" y="4232"/>
                  </a:cubicBezTo>
                  <a:cubicBezTo>
                    <a:pt x="892" y="4292"/>
                    <a:pt x="1593" y="4326"/>
                    <a:pt x="2206" y="4326"/>
                  </a:cubicBezTo>
                  <a:cubicBezTo>
                    <a:pt x="3056" y="4326"/>
                    <a:pt x="3736" y="4259"/>
                    <a:pt x="4132" y="4099"/>
                  </a:cubicBezTo>
                  <a:lnTo>
                    <a:pt x="4132" y="100"/>
                  </a:lnTo>
                  <a:cubicBezTo>
                    <a:pt x="3515" y="34"/>
                    <a:pt x="2689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6751950" y="3555675"/>
              <a:ext cx="144625" cy="151525"/>
            </a:xfrm>
            <a:custGeom>
              <a:rect b="b" l="l" r="r" t="t"/>
              <a:pathLst>
                <a:path extrusionOk="0" h="6061" w="5785">
                  <a:moveTo>
                    <a:pt x="2620" y="860"/>
                  </a:moveTo>
                  <a:cubicBezTo>
                    <a:pt x="3378" y="860"/>
                    <a:pt x="4204" y="893"/>
                    <a:pt x="4826" y="959"/>
                  </a:cubicBezTo>
                  <a:lnTo>
                    <a:pt x="4826" y="4958"/>
                  </a:lnTo>
                  <a:cubicBezTo>
                    <a:pt x="4423" y="5118"/>
                    <a:pt x="3789" y="5185"/>
                    <a:pt x="2979" y="5185"/>
                  </a:cubicBezTo>
                  <a:cubicBezTo>
                    <a:pt x="2394" y="5185"/>
                    <a:pt x="1718" y="5151"/>
                    <a:pt x="970" y="5091"/>
                  </a:cubicBezTo>
                  <a:cubicBezTo>
                    <a:pt x="970" y="4958"/>
                    <a:pt x="827" y="4815"/>
                    <a:pt x="827" y="4815"/>
                  </a:cubicBezTo>
                  <a:lnTo>
                    <a:pt x="827" y="1235"/>
                  </a:lnTo>
                  <a:lnTo>
                    <a:pt x="827" y="959"/>
                  </a:lnTo>
                  <a:cubicBezTo>
                    <a:pt x="1174" y="893"/>
                    <a:pt x="1863" y="860"/>
                    <a:pt x="2620" y="860"/>
                  </a:cubicBezTo>
                  <a:close/>
                  <a:moveTo>
                    <a:pt x="1246" y="1"/>
                  </a:moveTo>
                  <a:cubicBezTo>
                    <a:pt x="827" y="1"/>
                    <a:pt x="552" y="1"/>
                    <a:pt x="144" y="133"/>
                  </a:cubicBezTo>
                  <a:cubicBezTo>
                    <a:pt x="1" y="408"/>
                    <a:pt x="1" y="552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" y="5641"/>
                    <a:pt x="144" y="5917"/>
                  </a:cubicBezTo>
                  <a:cubicBezTo>
                    <a:pt x="1103" y="6060"/>
                    <a:pt x="2204" y="6060"/>
                    <a:pt x="5509" y="6060"/>
                  </a:cubicBezTo>
                  <a:cubicBezTo>
                    <a:pt x="5785" y="5641"/>
                    <a:pt x="5653" y="5366"/>
                    <a:pt x="5785" y="4958"/>
                  </a:cubicBezTo>
                  <a:lnTo>
                    <a:pt x="5785" y="1235"/>
                  </a:lnTo>
                  <a:cubicBezTo>
                    <a:pt x="5785" y="959"/>
                    <a:pt x="5653" y="684"/>
                    <a:pt x="5653" y="408"/>
                  </a:cubicBezTo>
                  <a:cubicBezTo>
                    <a:pt x="5653" y="133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6772625" y="3577150"/>
              <a:ext cx="100000" cy="108175"/>
            </a:xfrm>
            <a:custGeom>
              <a:rect b="b" l="l" r="r" t="t"/>
              <a:pathLst>
                <a:path extrusionOk="0" h="4327" w="4000">
                  <a:moveTo>
                    <a:pt x="1793" y="1"/>
                  </a:moveTo>
                  <a:cubicBezTo>
                    <a:pt x="1036" y="1"/>
                    <a:pt x="347" y="34"/>
                    <a:pt x="0" y="100"/>
                  </a:cubicBezTo>
                  <a:lnTo>
                    <a:pt x="0" y="376"/>
                  </a:lnTo>
                  <a:lnTo>
                    <a:pt x="0" y="3956"/>
                  </a:lnTo>
                  <a:cubicBezTo>
                    <a:pt x="0" y="3956"/>
                    <a:pt x="143" y="4099"/>
                    <a:pt x="143" y="4232"/>
                  </a:cubicBezTo>
                  <a:cubicBezTo>
                    <a:pt x="891" y="4292"/>
                    <a:pt x="1567" y="4326"/>
                    <a:pt x="2152" y="4326"/>
                  </a:cubicBezTo>
                  <a:cubicBezTo>
                    <a:pt x="2962" y="4326"/>
                    <a:pt x="3596" y="4259"/>
                    <a:pt x="3999" y="4099"/>
                  </a:cubicBezTo>
                  <a:lnTo>
                    <a:pt x="3999" y="100"/>
                  </a:lnTo>
                  <a:cubicBezTo>
                    <a:pt x="3377" y="34"/>
                    <a:pt x="2551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6962100" y="3555675"/>
              <a:ext cx="144625" cy="151525"/>
            </a:xfrm>
            <a:custGeom>
              <a:rect b="b" l="l" r="r" t="t"/>
              <a:pathLst>
                <a:path extrusionOk="0" h="6061" w="5785">
                  <a:moveTo>
                    <a:pt x="2753" y="860"/>
                  </a:moveTo>
                  <a:cubicBezTo>
                    <a:pt x="3510" y="860"/>
                    <a:pt x="4336" y="893"/>
                    <a:pt x="4959" y="959"/>
                  </a:cubicBezTo>
                  <a:lnTo>
                    <a:pt x="4959" y="4958"/>
                  </a:lnTo>
                  <a:cubicBezTo>
                    <a:pt x="4555" y="5118"/>
                    <a:pt x="3877" y="5185"/>
                    <a:pt x="3027" y="5185"/>
                  </a:cubicBezTo>
                  <a:cubicBezTo>
                    <a:pt x="2414" y="5185"/>
                    <a:pt x="1712" y="5151"/>
                    <a:pt x="959" y="5091"/>
                  </a:cubicBezTo>
                  <a:cubicBezTo>
                    <a:pt x="959" y="4958"/>
                    <a:pt x="827" y="4815"/>
                    <a:pt x="827" y="4815"/>
                  </a:cubicBezTo>
                  <a:lnTo>
                    <a:pt x="827" y="1235"/>
                  </a:lnTo>
                  <a:cubicBezTo>
                    <a:pt x="827" y="1102"/>
                    <a:pt x="959" y="1102"/>
                    <a:pt x="959" y="959"/>
                  </a:cubicBezTo>
                  <a:cubicBezTo>
                    <a:pt x="1307" y="893"/>
                    <a:pt x="1995" y="860"/>
                    <a:pt x="2753" y="860"/>
                  </a:cubicBezTo>
                  <a:close/>
                  <a:moveTo>
                    <a:pt x="1235" y="1"/>
                  </a:moveTo>
                  <a:cubicBezTo>
                    <a:pt x="959" y="1"/>
                    <a:pt x="552" y="1"/>
                    <a:pt x="133" y="133"/>
                  </a:cubicBezTo>
                  <a:cubicBezTo>
                    <a:pt x="133" y="408"/>
                    <a:pt x="1" y="552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33" y="5641"/>
                    <a:pt x="133" y="5917"/>
                  </a:cubicBezTo>
                  <a:cubicBezTo>
                    <a:pt x="1103" y="6060"/>
                    <a:pt x="2204" y="6060"/>
                    <a:pt x="5510" y="6060"/>
                  </a:cubicBezTo>
                  <a:cubicBezTo>
                    <a:pt x="5785" y="5641"/>
                    <a:pt x="5785" y="5366"/>
                    <a:pt x="5785" y="4958"/>
                  </a:cubicBezTo>
                  <a:lnTo>
                    <a:pt x="5785" y="1235"/>
                  </a:lnTo>
                  <a:cubicBezTo>
                    <a:pt x="5785" y="959"/>
                    <a:pt x="5785" y="684"/>
                    <a:pt x="5642" y="408"/>
                  </a:cubicBezTo>
                  <a:cubicBezTo>
                    <a:pt x="5642" y="133"/>
                    <a:pt x="5510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6982775" y="3577150"/>
              <a:ext cx="103300" cy="108175"/>
            </a:xfrm>
            <a:custGeom>
              <a:rect b="b" l="l" r="r" t="t"/>
              <a:pathLst>
                <a:path extrusionOk="0" h="4327" w="4132">
                  <a:moveTo>
                    <a:pt x="1926" y="1"/>
                  </a:moveTo>
                  <a:cubicBezTo>
                    <a:pt x="1168" y="1"/>
                    <a:pt x="480" y="34"/>
                    <a:pt x="132" y="100"/>
                  </a:cubicBezTo>
                  <a:cubicBezTo>
                    <a:pt x="132" y="243"/>
                    <a:pt x="0" y="243"/>
                    <a:pt x="0" y="376"/>
                  </a:cubicBezTo>
                  <a:lnTo>
                    <a:pt x="0" y="3956"/>
                  </a:lnTo>
                  <a:cubicBezTo>
                    <a:pt x="0" y="3956"/>
                    <a:pt x="132" y="4099"/>
                    <a:pt x="132" y="4232"/>
                  </a:cubicBezTo>
                  <a:cubicBezTo>
                    <a:pt x="885" y="4292"/>
                    <a:pt x="1587" y="4326"/>
                    <a:pt x="2200" y="4326"/>
                  </a:cubicBezTo>
                  <a:cubicBezTo>
                    <a:pt x="3050" y="4326"/>
                    <a:pt x="3728" y="4259"/>
                    <a:pt x="4132" y="4099"/>
                  </a:cubicBezTo>
                  <a:lnTo>
                    <a:pt x="4132" y="100"/>
                  </a:lnTo>
                  <a:cubicBezTo>
                    <a:pt x="3509" y="34"/>
                    <a:pt x="2683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538500" y="3796675"/>
              <a:ext cx="144625" cy="153650"/>
            </a:xfrm>
            <a:custGeom>
              <a:rect b="b" l="l" r="r" t="t"/>
              <a:pathLst>
                <a:path extrusionOk="0" h="6146" w="5785">
                  <a:moveTo>
                    <a:pt x="3097" y="942"/>
                  </a:moveTo>
                  <a:cubicBezTo>
                    <a:pt x="3754" y="942"/>
                    <a:pt x="4432" y="985"/>
                    <a:pt x="4958" y="1102"/>
                  </a:cubicBezTo>
                  <a:lnTo>
                    <a:pt x="4958" y="4958"/>
                  </a:lnTo>
                  <a:cubicBezTo>
                    <a:pt x="4562" y="5118"/>
                    <a:pt x="3882" y="5185"/>
                    <a:pt x="3032" y="5185"/>
                  </a:cubicBezTo>
                  <a:cubicBezTo>
                    <a:pt x="2419" y="5185"/>
                    <a:pt x="1718" y="5150"/>
                    <a:pt x="970" y="5090"/>
                  </a:cubicBezTo>
                  <a:cubicBezTo>
                    <a:pt x="970" y="5090"/>
                    <a:pt x="827" y="4958"/>
                    <a:pt x="827" y="4815"/>
                  </a:cubicBezTo>
                  <a:lnTo>
                    <a:pt x="827" y="1234"/>
                  </a:lnTo>
                  <a:cubicBezTo>
                    <a:pt x="827" y="1102"/>
                    <a:pt x="970" y="1102"/>
                    <a:pt x="970" y="1102"/>
                  </a:cubicBezTo>
                  <a:cubicBezTo>
                    <a:pt x="1362" y="1020"/>
                    <a:pt x="2211" y="942"/>
                    <a:pt x="3097" y="942"/>
                  </a:cubicBezTo>
                  <a:close/>
                  <a:moveTo>
                    <a:pt x="1246" y="1"/>
                  </a:moveTo>
                  <a:cubicBezTo>
                    <a:pt x="970" y="1"/>
                    <a:pt x="552" y="133"/>
                    <a:pt x="144" y="133"/>
                  </a:cubicBezTo>
                  <a:cubicBezTo>
                    <a:pt x="144" y="408"/>
                    <a:pt x="1" y="684"/>
                    <a:pt x="1" y="827"/>
                  </a:cubicBezTo>
                  <a:lnTo>
                    <a:pt x="1" y="5366"/>
                  </a:lnTo>
                  <a:cubicBezTo>
                    <a:pt x="1" y="5509"/>
                    <a:pt x="144" y="5784"/>
                    <a:pt x="144" y="5917"/>
                  </a:cubicBezTo>
                  <a:cubicBezTo>
                    <a:pt x="710" y="6079"/>
                    <a:pt x="1326" y="6146"/>
                    <a:pt x="2417" y="6146"/>
                  </a:cubicBezTo>
                  <a:cubicBezTo>
                    <a:pt x="3173" y="6146"/>
                    <a:pt x="4157" y="6114"/>
                    <a:pt x="5509" y="6060"/>
                  </a:cubicBezTo>
                  <a:cubicBezTo>
                    <a:pt x="5785" y="5784"/>
                    <a:pt x="5785" y="5366"/>
                    <a:pt x="5785" y="4958"/>
                  </a:cubicBezTo>
                  <a:lnTo>
                    <a:pt x="5785" y="1378"/>
                  </a:lnTo>
                  <a:lnTo>
                    <a:pt x="5785" y="551"/>
                  </a:lnTo>
                  <a:cubicBezTo>
                    <a:pt x="5652" y="276"/>
                    <a:pt x="5509" y="133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559150" y="3820200"/>
              <a:ext cx="103325" cy="106125"/>
            </a:xfrm>
            <a:custGeom>
              <a:rect b="b" l="l" r="r" t="t"/>
              <a:pathLst>
                <a:path extrusionOk="0" h="4245" w="4133">
                  <a:moveTo>
                    <a:pt x="2271" y="1"/>
                  </a:moveTo>
                  <a:cubicBezTo>
                    <a:pt x="1385" y="1"/>
                    <a:pt x="536" y="79"/>
                    <a:pt x="144" y="161"/>
                  </a:cubicBezTo>
                  <a:cubicBezTo>
                    <a:pt x="144" y="161"/>
                    <a:pt x="1" y="161"/>
                    <a:pt x="1" y="293"/>
                  </a:cubicBezTo>
                  <a:lnTo>
                    <a:pt x="1" y="3874"/>
                  </a:lnTo>
                  <a:cubicBezTo>
                    <a:pt x="1" y="4017"/>
                    <a:pt x="144" y="4149"/>
                    <a:pt x="144" y="4149"/>
                  </a:cubicBezTo>
                  <a:cubicBezTo>
                    <a:pt x="892" y="4209"/>
                    <a:pt x="1593" y="4244"/>
                    <a:pt x="2206" y="4244"/>
                  </a:cubicBezTo>
                  <a:cubicBezTo>
                    <a:pt x="3056" y="4244"/>
                    <a:pt x="3736" y="4177"/>
                    <a:pt x="4132" y="4017"/>
                  </a:cubicBezTo>
                  <a:lnTo>
                    <a:pt x="4132" y="161"/>
                  </a:lnTo>
                  <a:cubicBezTo>
                    <a:pt x="3606" y="44"/>
                    <a:pt x="2928" y="1"/>
                    <a:pt x="22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751950" y="3796675"/>
              <a:ext cx="144625" cy="153650"/>
            </a:xfrm>
            <a:custGeom>
              <a:rect b="b" l="l" r="r" t="t"/>
              <a:pathLst>
                <a:path extrusionOk="0" h="6146" w="5785">
                  <a:moveTo>
                    <a:pt x="2959" y="942"/>
                  </a:moveTo>
                  <a:cubicBezTo>
                    <a:pt x="3617" y="942"/>
                    <a:pt x="4296" y="985"/>
                    <a:pt x="4826" y="1102"/>
                  </a:cubicBezTo>
                  <a:lnTo>
                    <a:pt x="4826" y="4958"/>
                  </a:lnTo>
                  <a:cubicBezTo>
                    <a:pt x="4423" y="5118"/>
                    <a:pt x="3789" y="5185"/>
                    <a:pt x="2979" y="5185"/>
                  </a:cubicBezTo>
                  <a:cubicBezTo>
                    <a:pt x="2394" y="5185"/>
                    <a:pt x="1718" y="5150"/>
                    <a:pt x="970" y="5090"/>
                  </a:cubicBezTo>
                  <a:cubicBezTo>
                    <a:pt x="970" y="5090"/>
                    <a:pt x="827" y="4958"/>
                    <a:pt x="827" y="4815"/>
                  </a:cubicBezTo>
                  <a:lnTo>
                    <a:pt x="827" y="1234"/>
                  </a:lnTo>
                  <a:lnTo>
                    <a:pt x="827" y="1102"/>
                  </a:lnTo>
                  <a:cubicBezTo>
                    <a:pt x="1225" y="1020"/>
                    <a:pt x="2074" y="942"/>
                    <a:pt x="2959" y="942"/>
                  </a:cubicBezTo>
                  <a:close/>
                  <a:moveTo>
                    <a:pt x="1246" y="1"/>
                  </a:moveTo>
                  <a:cubicBezTo>
                    <a:pt x="827" y="1"/>
                    <a:pt x="552" y="133"/>
                    <a:pt x="144" y="133"/>
                  </a:cubicBezTo>
                  <a:cubicBezTo>
                    <a:pt x="1" y="408"/>
                    <a:pt x="1" y="684"/>
                    <a:pt x="1" y="827"/>
                  </a:cubicBezTo>
                  <a:lnTo>
                    <a:pt x="1" y="5366"/>
                  </a:lnTo>
                  <a:cubicBezTo>
                    <a:pt x="1" y="5509"/>
                    <a:pt x="1" y="5784"/>
                    <a:pt x="144" y="5917"/>
                  </a:cubicBezTo>
                  <a:cubicBezTo>
                    <a:pt x="710" y="6079"/>
                    <a:pt x="1327" y="6146"/>
                    <a:pt x="2417" y="6146"/>
                  </a:cubicBezTo>
                  <a:cubicBezTo>
                    <a:pt x="3173" y="6146"/>
                    <a:pt x="4157" y="6114"/>
                    <a:pt x="5509" y="6060"/>
                  </a:cubicBezTo>
                  <a:cubicBezTo>
                    <a:pt x="5785" y="5784"/>
                    <a:pt x="5653" y="5366"/>
                    <a:pt x="5785" y="4958"/>
                  </a:cubicBezTo>
                  <a:lnTo>
                    <a:pt x="5785" y="1378"/>
                  </a:lnTo>
                  <a:cubicBezTo>
                    <a:pt x="5785" y="1102"/>
                    <a:pt x="5653" y="827"/>
                    <a:pt x="5653" y="551"/>
                  </a:cubicBezTo>
                  <a:cubicBezTo>
                    <a:pt x="5653" y="276"/>
                    <a:pt x="5509" y="133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772625" y="3820200"/>
              <a:ext cx="100000" cy="106125"/>
            </a:xfrm>
            <a:custGeom>
              <a:rect b="b" l="l" r="r" t="t"/>
              <a:pathLst>
                <a:path extrusionOk="0" h="4245" w="4000">
                  <a:moveTo>
                    <a:pt x="2132" y="1"/>
                  </a:moveTo>
                  <a:cubicBezTo>
                    <a:pt x="1247" y="1"/>
                    <a:pt x="398" y="79"/>
                    <a:pt x="0" y="161"/>
                  </a:cubicBezTo>
                  <a:lnTo>
                    <a:pt x="0" y="293"/>
                  </a:lnTo>
                  <a:lnTo>
                    <a:pt x="0" y="3874"/>
                  </a:lnTo>
                  <a:cubicBezTo>
                    <a:pt x="0" y="4017"/>
                    <a:pt x="143" y="4149"/>
                    <a:pt x="143" y="4149"/>
                  </a:cubicBezTo>
                  <a:cubicBezTo>
                    <a:pt x="891" y="4209"/>
                    <a:pt x="1567" y="4244"/>
                    <a:pt x="2152" y="4244"/>
                  </a:cubicBezTo>
                  <a:cubicBezTo>
                    <a:pt x="2962" y="4244"/>
                    <a:pt x="3596" y="4177"/>
                    <a:pt x="3999" y="4017"/>
                  </a:cubicBezTo>
                  <a:lnTo>
                    <a:pt x="3999" y="161"/>
                  </a:lnTo>
                  <a:cubicBezTo>
                    <a:pt x="3469" y="44"/>
                    <a:pt x="2790" y="1"/>
                    <a:pt x="21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6962100" y="3796675"/>
              <a:ext cx="144625" cy="153650"/>
            </a:xfrm>
            <a:custGeom>
              <a:rect b="b" l="l" r="r" t="t"/>
              <a:pathLst>
                <a:path extrusionOk="0" h="6146" w="5785">
                  <a:moveTo>
                    <a:pt x="3091" y="942"/>
                  </a:moveTo>
                  <a:cubicBezTo>
                    <a:pt x="3749" y="942"/>
                    <a:pt x="4428" y="985"/>
                    <a:pt x="4959" y="1102"/>
                  </a:cubicBezTo>
                  <a:lnTo>
                    <a:pt x="4959" y="4958"/>
                  </a:lnTo>
                  <a:cubicBezTo>
                    <a:pt x="4555" y="5118"/>
                    <a:pt x="3877" y="5185"/>
                    <a:pt x="3027" y="5185"/>
                  </a:cubicBezTo>
                  <a:cubicBezTo>
                    <a:pt x="2414" y="5185"/>
                    <a:pt x="1712" y="5150"/>
                    <a:pt x="959" y="5090"/>
                  </a:cubicBezTo>
                  <a:cubicBezTo>
                    <a:pt x="959" y="5090"/>
                    <a:pt x="827" y="4958"/>
                    <a:pt x="827" y="4815"/>
                  </a:cubicBezTo>
                  <a:lnTo>
                    <a:pt x="827" y="1234"/>
                  </a:lnTo>
                  <a:cubicBezTo>
                    <a:pt x="827" y="1102"/>
                    <a:pt x="959" y="1102"/>
                    <a:pt x="959" y="1102"/>
                  </a:cubicBezTo>
                  <a:cubicBezTo>
                    <a:pt x="1358" y="1020"/>
                    <a:pt x="2206" y="942"/>
                    <a:pt x="3091" y="942"/>
                  </a:cubicBezTo>
                  <a:close/>
                  <a:moveTo>
                    <a:pt x="1235" y="1"/>
                  </a:moveTo>
                  <a:cubicBezTo>
                    <a:pt x="959" y="1"/>
                    <a:pt x="552" y="133"/>
                    <a:pt x="133" y="133"/>
                  </a:cubicBezTo>
                  <a:cubicBezTo>
                    <a:pt x="133" y="408"/>
                    <a:pt x="1" y="684"/>
                    <a:pt x="1" y="827"/>
                  </a:cubicBezTo>
                  <a:lnTo>
                    <a:pt x="1" y="5366"/>
                  </a:lnTo>
                  <a:cubicBezTo>
                    <a:pt x="1" y="5509"/>
                    <a:pt x="133" y="5784"/>
                    <a:pt x="133" y="5917"/>
                  </a:cubicBezTo>
                  <a:cubicBezTo>
                    <a:pt x="706" y="6079"/>
                    <a:pt x="1325" y="6146"/>
                    <a:pt x="2417" y="6146"/>
                  </a:cubicBezTo>
                  <a:cubicBezTo>
                    <a:pt x="3173" y="6146"/>
                    <a:pt x="4157" y="6114"/>
                    <a:pt x="5510" y="6060"/>
                  </a:cubicBezTo>
                  <a:cubicBezTo>
                    <a:pt x="5785" y="5784"/>
                    <a:pt x="5785" y="5366"/>
                    <a:pt x="5785" y="4958"/>
                  </a:cubicBezTo>
                  <a:lnTo>
                    <a:pt x="5785" y="1378"/>
                  </a:lnTo>
                  <a:cubicBezTo>
                    <a:pt x="5785" y="1102"/>
                    <a:pt x="5785" y="827"/>
                    <a:pt x="5642" y="551"/>
                  </a:cubicBezTo>
                  <a:cubicBezTo>
                    <a:pt x="5642" y="276"/>
                    <a:pt x="5510" y="133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982775" y="3820200"/>
              <a:ext cx="103300" cy="106125"/>
            </a:xfrm>
            <a:custGeom>
              <a:rect b="b" l="l" r="r" t="t"/>
              <a:pathLst>
                <a:path extrusionOk="0" h="4245" w="4132">
                  <a:moveTo>
                    <a:pt x="2264" y="1"/>
                  </a:moveTo>
                  <a:cubicBezTo>
                    <a:pt x="1379" y="1"/>
                    <a:pt x="531" y="79"/>
                    <a:pt x="132" y="161"/>
                  </a:cubicBezTo>
                  <a:cubicBezTo>
                    <a:pt x="132" y="161"/>
                    <a:pt x="0" y="161"/>
                    <a:pt x="0" y="293"/>
                  </a:cubicBezTo>
                  <a:lnTo>
                    <a:pt x="0" y="3874"/>
                  </a:lnTo>
                  <a:cubicBezTo>
                    <a:pt x="0" y="4017"/>
                    <a:pt x="132" y="4149"/>
                    <a:pt x="132" y="4149"/>
                  </a:cubicBezTo>
                  <a:cubicBezTo>
                    <a:pt x="885" y="4209"/>
                    <a:pt x="1587" y="4244"/>
                    <a:pt x="2200" y="4244"/>
                  </a:cubicBezTo>
                  <a:cubicBezTo>
                    <a:pt x="3050" y="4244"/>
                    <a:pt x="3728" y="4177"/>
                    <a:pt x="4132" y="4017"/>
                  </a:cubicBezTo>
                  <a:lnTo>
                    <a:pt x="4132" y="161"/>
                  </a:lnTo>
                  <a:cubicBezTo>
                    <a:pt x="3601" y="44"/>
                    <a:pt x="2922" y="1"/>
                    <a:pt x="22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538500" y="4040975"/>
              <a:ext cx="144625" cy="150350"/>
            </a:xfrm>
            <a:custGeom>
              <a:rect b="b" l="l" r="r" t="t"/>
              <a:pathLst>
                <a:path extrusionOk="0" h="6014" w="5785">
                  <a:moveTo>
                    <a:pt x="2758" y="863"/>
                  </a:moveTo>
                  <a:cubicBezTo>
                    <a:pt x="3515" y="863"/>
                    <a:pt x="4341" y="899"/>
                    <a:pt x="4958" y="970"/>
                  </a:cubicBezTo>
                  <a:lnTo>
                    <a:pt x="4958" y="4958"/>
                  </a:lnTo>
                  <a:cubicBezTo>
                    <a:pt x="4474" y="5060"/>
                    <a:pt x="3567" y="5156"/>
                    <a:pt x="2444" y="5156"/>
                  </a:cubicBezTo>
                  <a:cubicBezTo>
                    <a:pt x="1985" y="5156"/>
                    <a:pt x="1489" y="5140"/>
                    <a:pt x="970" y="5102"/>
                  </a:cubicBezTo>
                  <a:cubicBezTo>
                    <a:pt x="970" y="4958"/>
                    <a:pt x="827" y="4826"/>
                    <a:pt x="827" y="4683"/>
                  </a:cubicBezTo>
                  <a:lnTo>
                    <a:pt x="827" y="1102"/>
                  </a:lnTo>
                  <a:lnTo>
                    <a:pt x="970" y="970"/>
                  </a:lnTo>
                  <a:cubicBezTo>
                    <a:pt x="1312" y="899"/>
                    <a:pt x="2000" y="863"/>
                    <a:pt x="2758" y="863"/>
                  </a:cubicBezTo>
                  <a:close/>
                  <a:moveTo>
                    <a:pt x="1246" y="1"/>
                  </a:moveTo>
                  <a:cubicBezTo>
                    <a:pt x="970" y="1"/>
                    <a:pt x="552" y="1"/>
                    <a:pt x="144" y="144"/>
                  </a:cubicBezTo>
                  <a:cubicBezTo>
                    <a:pt x="144" y="419"/>
                    <a:pt x="1" y="552"/>
                    <a:pt x="1" y="695"/>
                  </a:cubicBezTo>
                  <a:lnTo>
                    <a:pt x="1" y="5234"/>
                  </a:lnTo>
                  <a:cubicBezTo>
                    <a:pt x="1" y="5509"/>
                    <a:pt x="144" y="5652"/>
                    <a:pt x="144" y="5785"/>
                  </a:cubicBezTo>
                  <a:cubicBezTo>
                    <a:pt x="710" y="5947"/>
                    <a:pt x="1326" y="6014"/>
                    <a:pt x="2417" y="6014"/>
                  </a:cubicBezTo>
                  <a:cubicBezTo>
                    <a:pt x="3173" y="6014"/>
                    <a:pt x="4157" y="5982"/>
                    <a:pt x="5509" y="5928"/>
                  </a:cubicBezTo>
                  <a:cubicBezTo>
                    <a:pt x="5785" y="5652"/>
                    <a:pt x="5785" y="5234"/>
                    <a:pt x="5785" y="4958"/>
                  </a:cubicBezTo>
                  <a:lnTo>
                    <a:pt x="5785" y="1246"/>
                  </a:lnTo>
                  <a:lnTo>
                    <a:pt x="5785" y="419"/>
                  </a:lnTo>
                  <a:cubicBezTo>
                    <a:pt x="5652" y="144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559150" y="4062525"/>
              <a:ext cx="103325" cy="107375"/>
            </a:xfrm>
            <a:custGeom>
              <a:rect b="b" l="l" r="r" t="t"/>
              <a:pathLst>
                <a:path extrusionOk="0" h="4295" w="4133">
                  <a:moveTo>
                    <a:pt x="1932" y="1"/>
                  </a:moveTo>
                  <a:cubicBezTo>
                    <a:pt x="1174" y="1"/>
                    <a:pt x="486" y="37"/>
                    <a:pt x="144" y="108"/>
                  </a:cubicBezTo>
                  <a:lnTo>
                    <a:pt x="1" y="240"/>
                  </a:lnTo>
                  <a:lnTo>
                    <a:pt x="1" y="3821"/>
                  </a:lnTo>
                  <a:cubicBezTo>
                    <a:pt x="1" y="3964"/>
                    <a:pt x="144" y="4096"/>
                    <a:pt x="144" y="4240"/>
                  </a:cubicBezTo>
                  <a:cubicBezTo>
                    <a:pt x="663" y="4278"/>
                    <a:pt x="1159" y="4294"/>
                    <a:pt x="1618" y="4294"/>
                  </a:cubicBezTo>
                  <a:cubicBezTo>
                    <a:pt x="2741" y="4294"/>
                    <a:pt x="3648" y="4198"/>
                    <a:pt x="4132" y="4096"/>
                  </a:cubicBezTo>
                  <a:lnTo>
                    <a:pt x="4132" y="108"/>
                  </a:lnTo>
                  <a:cubicBezTo>
                    <a:pt x="3515" y="37"/>
                    <a:pt x="2689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6751950" y="4040975"/>
              <a:ext cx="144625" cy="150350"/>
            </a:xfrm>
            <a:custGeom>
              <a:rect b="b" l="l" r="r" t="t"/>
              <a:pathLst>
                <a:path extrusionOk="0" h="6014" w="5785">
                  <a:moveTo>
                    <a:pt x="2620" y="863"/>
                  </a:moveTo>
                  <a:cubicBezTo>
                    <a:pt x="3378" y="863"/>
                    <a:pt x="4204" y="899"/>
                    <a:pt x="4826" y="970"/>
                  </a:cubicBezTo>
                  <a:lnTo>
                    <a:pt x="4826" y="4958"/>
                  </a:lnTo>
                  <a:cubicBezTo>
                    <a:pt x="4334" y="5060"/>
                    <a:pt x="3497" y="5156"/>
                    <a:pt x="2416" y="5156"/>
                  </a:cubicBezTo>
                  <a:cubicBezTo>
                    <a:pt x="1973" y="5156"/>
                    <a:pt x="1489" y="5140"/>
                    <a:pt x="970" y="5102"/>
                  </a:cubicBezTo>
                  <a:cubicBezTo>
                    <a:pt x="970" y="4958"/>
                    <a:pt x="827" y="4826"/>
                    <a:pt x="827" y="4683"/>
                  </a:cubicBezTo>
                  <a:lnTo>
                    <a:pt x="827" y="1102"/>
                  </a:lnTo>
                  <a:lnTo>
                    <a:pt x="827" y="970"/>
                  </a:lnTo>
                  <a:cubicBezTo>
                    <a:pt x="1174" y="899"/>
                    <a:pt x="1863" y="863"/>
                    <a:pt x="2620" y="863"/>
                  </a:cubicBezTo>
                  <a:close/>
                  <a:moveTo>
                    <a:pt x="1246" y="1"/>
                  </a:moveTo>
                  <a:cubicBezTo>
                    <a:pt x="827" y="1"/>
                    <a:pt x="552" y="1"/>
                    <a:pt x="144" y="144"/>
                  </a:cubicBezTo>
                  <a:cubicBezTo>
                    <a:pt x="1" y="419"/>
                    <a:pt x="1" y="552"/>
                    <a:pt x="1" y="695"/>
                  </a:cubicBezTo>
                  <a:lnTo>
                    <a:pt x="1" y="5234"/>
                  </a:lnTo>
                  <a:cubicBezTo>
                    <a:pt x="1" y="5509"/>
                    <a:pt x="1" y="5652"/>
                    <a:pt x="144" y="5785"/>
                  </a:cubicBezTo>
                  <a:cubicBezTo>
                    <a:pt x="710" y="5947"/>
                    <a:pt x="1327" y="6014"/>
                    <a:pt x="2417" y="6014"/>
                  </a:cubicBezTo>
                  <a:cubicBezTo>
                    <a:pt x="3173" y="6014"/>
                    <a:pt x="4157" y="5982"/>
                    <a:pt x="5509" y="5928"/>
                  </a:cubicBezTo>
                  <a:cubicBezTo>
                    <a:pt x="5785" y="5652"/>
                    <a:pt x="5653" y="5234"/>
                    <a:pt x="5785" y="4958"/>
                  </a:cubicBezTo>
                  <a:lnTo>
                    <a:pt x="5785" y="1246"/>
                  </a:lnTo>
                  <a:cubicBezTo>
                    <a:pt x="5785" y="970"/>
                    <a:pt x="5653" y="695"/>
                    <a:pt x="5653" y="419"/>
                  </a:cubicBezTo>
                  <a:cubicBezTo>
                    <a:pt x="5653" y="144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6772625" y="4062525"/>
              <a:ext cx="100000" cy="107375"/>
            </a:xfrm>
            <a:custGeom>
              <a:rect b="b" l="l" r="r" t="t"/>
              <a:pathLst>
                <a:path extrusionOk="0" h="4295" w="4000">
                  <a:moveTo>
                    <a:pt x="1793" y="1"/>
                  </a:moveTo>
                  <a:cubicBezTo>
                    <a:pt x="1036" y="1"/>
                    <a:pt x="347" y="37"/>
                    <a:pt x="0" y="108"/>
                  </a:cubicBezTo>
                  <a:lnTo>
                    <a:pt x="0" y="240"/>
                  </a:lnTo>
                  <a:lnTo>
                    <a:pt x="0" y="3821"/>
                  </a:lnTo>
                  <a:cubicBezTo>
                    <a:pt x="0" y="3964"/>
                    <a:pt x="143" y="4096"/>
                    <a:pt x="143" y="4240"/>
                  </a:cubicBezTo>
                  <a:cubicBezTo>
                    <a:pt x="662" y="4278"/>
                    <a:pt x="1146" y="4294"/>
                    <a:pt x="1589" y="4294"/>
                  </a:cubicBezTo>
                  <a:cubicBezTo>
                    <a:pt x="2670" y="4294"/>
                    <a:pt x="3507" y="4198"/>
                    <a:pt x="3999" y="4096"/>
                  </a:cubicBezTo>
                  <a:lnTo>
                    <a:pt x="3999" y="108"/>
                  </a:lnTo>
                  <a:cubicBezTo>
                    <a:pt x="3377" y="37"/>
                    <a:pt x="2551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962100" y="4040975"/>
              <a:ext cx="144625" cy="150350"/>
            </a:xfrm>
            <a:custGeom>
              <a:rect b="b" l="l" r="r" t="t"/>
              <a:pathLst>
                <a:path extrusionOk="0" h="6014" w="5785">
                  <a:moveTo>
                    <a:pt x="2753" y="863"/>
                  </a:moveTo>
                  <a:cubicBezTo>
                    <a:pt x="3510" y="863"/>
                    <a:pt x="4336" y="899"/>
                    <a:pt x="4959" y="970"/>
                  </a:cubicBezTo>
                  <a:lnTo>
                    <a:pt x="4959" y="4958"/>
                  </a:lnTo>
                  <a:cubicBezTo>
                    <a:pt x="4466" y="5060"/>
                    <a:pt x="3563" y="5156"/>
                    <a:pt x="2439" y="5156"/>
                  </a:cubicBezTo>
                  <a:cubicBezTo>
                    <a:pt x="1978" y="5156"/>
                    <a:pt x="1481" y="5140"/>
                    <a:pt x="959" y="5102"/>
                  </a:cubicBezTo>
                  <a:cubicBezTo>
                    <a:pt x="959" y="4958"/>
                    <a:pt x="827" y="4826"/>
                    <a:pt x="827" y="4683"/>
                  </a:cubicBezTo>
                  <a:lnTo>
                    <a:pt x="827" y="1102"/>
                  </a:lnTo>
                  <a:lnTo>
                    <a:pt x="959" y="970"/>
                  </a:lnTo>
                  <a:cubicBezTo>
                    <a:pt x="1307" y="899"/>
                    <a:pt x="1995" y="863"/>
                    <a:pt x="2753" y="863"/>
                  </a:cubicBezTo>
                  <a:close/>
                  <a:moveTo>
                    <a:pt x="1235" y="1"/>
                  </a:moveTo>
                  <a:cubicBezTo>
                    <a:pt x="959" y="1"/>
                    <a:pt x="552" y="1"/>
                    <a:pt x="133" y="144"/>
                  </a:cubicBezTo>
                  <a:cubicBezTo>
                    <a:pt x="133" y="419"/>
                    <a:pt x="1" y="552"/>
                    <a:pt x="1" y="695"/>
                  </a:cubicBezTo>
                  <a:lnTo>
                    <a:pt x="1" y="5234"/>
                  </a:lnTo>
                  <a:cubicBezTo>
                    <a:pt x="1" y="5509"/>
                    <a:pt x="133" y="5652"/>
                    <a:pt x="133" y="5785"/>
                  </a:cubicBezTo>
                  <a:cubicBezTo>
                    <a:pt x="706" y="5947"/>
                    <a:pt x="1325" y="6014"/>
                    <a:pt x="2417" y="6014"/>
                  </a:cubicBezTo>
                  <a:cubicBezTo>
                    <a:pt x="3173" y="6014"/>
                    <a:pt x="4157" y="5982"/>
                    <a:pt x="5510" y="5928"/>
                  </a:cubicBezTo>
                  <a:cubicBezTo>
                    <a:pt x="5785" y="5652"/>
                    <a:pt x="5785" y="5234"/>
                    <a:pt x="5785" y="4958"/>
                  </a:cubicBezTo>
                  <a:lnTo>
                    <a:pt x="5785" y="1246"/>
                  </a:lnTo>
                  <a:cubicBezTo>
                    <a:pt x="5785" y="970"/>
                    <a:pt x="5785" y="695"/>
                    <a:pt x="5642" y="419"/>
                  </a:cubicBezTo>
                  <a:cubicBezTo>
                    <a:pt x="5642" y="144"/>
                    <a:pt x="5510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982775" y="4062525"/>
              <a:ext cx="103300" cy="107375"/>
            </a:xfrm>
            <a:custGeom>
              <a:rect b="b" l="l" r="r" t="t"/>
              <a:pathLst>
                <a:path extrusionOk="0" h="4295" w="4132">
                  <a:moveTo>
                    <a:pt x="1926" y="1"/>
                  </a:moveTo>
                  <a:cubicBezTo>
                    <a:pt x="1168" y="1"/>
                    <a:pt x="480" y="37"/>
                    <a:pt x="132" y="108"/>
                  </a:cubicBezTo>
                  <a:lnTo>
                    <a:pt x="0" y="240"/>
                  </a:lnTo>
                  <a:lnTo>
                    <a:pt x="0" y="3821"/>
                  </a:lnTo>
                  <a:cubicBezTo>
                    <a:pt x="0" y="3964"/>
                    <a:pt x="132" y="4096"/>
                    <a:pt x="132" y="4240"/>
                  </a:cubicBezTo>
                  <a:cubicBezTo>
                    <a:pt x="654" y="4278"/>
                    <a:pt x="1151" y="4294"/>
                    <a:pt x="1612" y="4294"/>
                  </a:cubicBezTo>
                  <a:cubicBezTo>
                    <a:pt x="2736" y="4294"/>
                    <a:pt x="3639" y="4198"/>
                    <a:pt x="4132" y="4096"/>
                  </a:cubicBezTo>
                  <a:lnTo>
                    <a:pt x="4132" y="108"/>
                  </a:lnTo>
                  <a:cubicBezTo>
                    <a:pt x="3509" y="37"/>
                    <a:pt x="2683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6538500" y="4281975"/>
              <a:ext cx="144625" cy="153000"/>
            </a:xfrm>
            <a:custGeom>
              <a:rect b="b" l="l" r="r" t="t"/>
              <a:pathLst>
                <a:path extrusionOk="0" h="6120" w="5785">
                  <a:moveTo>
                    <a:pt x="2758" y="863"/>
                  </a:moveTo>
                  <a:cubicBezTo>
                    <a:pt x="3515" y="863"/>
                    <a:pt x="4341" y="898"/>
                    <a:pt x="4958" y="970"/>
                  </a:cubicBezTo>
                  <a:lnTo>
                    <a:pt x="4958" y="4958"/>
                  </a:lnTo>
                  <a:cubicBezTo>
                    <a:pt x="4555" y="5121"/>
                    <a:pt x="3859" y="5187"/>
                    <a:pt x="2989" y="5187"/>
                  </a:cubicBezTo>
                  <a:cubicBezTo>
                    <a:pt x="2387" y="5187"/>
                    <a:pt x="1701" y="5156"/>
                    <a:pt x="970" y="5101"/>
                  </a:cubicBezTo>
                  <a:cubicBezTo>
                    <a:pt x="970" y="4958"/>
                    <a:pt x="827" y="4958"/>
                    <a:pt x="827" y="4826"/>
                  </a:cubicBezTo>
                  <a:lnTo>
                    <a:pt x="827" y="1245"/>
                  </a:lnTo>
                  <a:cubicBezTo>
                    <a:pt x="827" y="1102"/>
                    <a:pt x="970" y="1102"/>
                    <a:pt x="970" y="970"/>
                  </a:cubicBezTo>
                  <a:cubicBezTo>
                    <a:pt x="1312" y="898"/>
                    <a:pt x="2000" y="863"/>
                    <a:pt x="2758" y="863"/>
                  </a:cubicBezTo>
                  <a:close/>
                  <a:moveTo>
                    <a:pt x="1246" y="1"/>
                  </a:moveTo>
                  <a:cubicBezTo>
                    <a:pt x="970" y="1"/>
                    <a:pt x="552" y="144"/>
                    <a:pt x="144" y="144"/>
                  </a:cubicBezTo>
                  <a:cubicBezTo>
                    <a:pt x="144" y="419"/>
                    <a:pt x="1" y="551"/>
                    <a:pt x="1" y="827"/>
                  </a:cubicBezTo>
                  <a:lnTo>
                    <a:pt x="1" y="5377"/>
                  </a:lnTo>
                  <a:cubicBezTo>
                    <a:pt x="1" y="5509"/>
                    <a:pt x="144" y="5784"/>
                    <a:pt x="144" y="5928"/>
                  </a:cubicBezTo>
                  <a:cubicBezTo>
                    <a:pt x="819" y="6021"/>
                    <a:pt x="1566" y="6120"/>
                    <a:pt x="3105" y="6120"/>
                  </a:cubicBezTo>
                  <a:cubicBezTo>
                    <a:pt x="3750" y="6120"/>
                    <a:pt x="4533" y="6102"/>
                    <a:pt x="5509" y="6060"/>
                  </a:cubicBezTo>
                  <a:cubicBezTo>
                    <a:pt x="5785" y="5784"/>
                    <a:pt x="5785" y="5377"/>
                    <a:pt x="5785" y="4958"/>
                  </a:cubicBezTo>
                  <a:lnTo>
                    <a:pt x="5785" y="1245"/>
                  </a:lnTo>
                  <a:lnTo>
                    <a:pt x="5785" y="551"/>
                  </a:lnTo>
                  <a:cubicBezTo>
                    <a:pt x="5652" y="276"/>
                    <a:pt x="5509" y="144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6559150" y="4303525"/>
              <a:ext cx="103325" cy="108150"/>
            </a:xfrm>
            <a:custGeom>
              <a:rect b="b" l="l" r="r" t="t"/>
              <a:pathLst>
                <a:path extrusionOk="0" h="4326" w="4133">
                  <a:moveTo>
                    <a:pt x="1932" y="1"/>
                  </a:moveTo>
                  <a:cubicBezTo>
                    <a:pt x="1174" y="1"/>
                    <a:pt x="486" y="36"/>
                    <a:pt x="144" y="108"/>
                  </a:cubicBezTo>
                  <a:cubicBezTo>
                    <a:pt x="144" y="240"/>
                    <a:pt x="1" y="240"/>
                    <a:pt x="1" y="383"/>
                  </a:cubicBezTo>
                  <a:lnTo>
                    <a:pt x="1" y="3964"/>
                  </a:lnTo>
                  <a:cubicBezTo>
                    <a:pt x="1" y="4096"/>
                    <a:pt x="144" y="4096"/>
                    <a:pt x="144" y="4239"/>
                  </a:cubicBezTo>
                  <a:cubicBezTo>
                    <a:pt x="875" y="4294"/>
                    <a:pt x="1561" y="4325"/>
                    <a:pt x="2163" y="4325"/>
                  </a:cubicBezTo>
                  <a:cubicBezTo>
                    <a:pt x="3033" y="4325"/>
                    <a:pt x="3729" y="4259"/>
                    <a:pt x="4132" y="4096"/>
                  </a:cubicBezTo>
                  <a:lnTo>
                    <a:pt x="4132" y="108"/>
                  </a:lnTo>
                  <a:cubicBezTo>
                    <a:pt x="3515" y="36"/>
                    <a:pt x="2689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6751950" y="4281975"/>
              <a:ext cx="144625" cy="153000"/>
            </a:xfrm>
            <a:custGeom>
              <a:rect b="b" l="l" r="r" t="t"/>
              <a:pathLst>
                <a:path extrusionOk="0" h="6120" w="5785">
                  <a:moveTo>
                    <a:pt x="2620" y="863"/>
                  </a:moveTo>
                  <a:cubicBezTo>
                    <a:pt x="3378" y="863"/>
                    <a:pt x="4204" y="898"/>
                    <a:pt x="4826" y="970"/>
                  </a:cubicBezTo>
                  <a:lnTo>
                    <a:pt x="4826" y="4958"/>
                  </a:lnTo>
                  <a:cubicBezTo>
                    <a:pt x="4416" y="5121"/>
                    <a:pt x="3768" y="5187"/>
                    <a:pt x="2938" y="5187"/>
                  </a:cubicBezTo>
                  <a:cubicBezTo>
                    <a:pt x="2363" y="5187"/>
                    <a:pt x="1701" y="5156"/>
                    <a:pt x="970" y="5101"/>
                  </a:cubicBezTo>
                  <a:cubicBezTo>
                    <a:pt x="970" y="4958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827" y="970"/>
                  </a:lnTo>
                  <a:cubicBezTo>
                    <a:pt x="1174" y="898"/>
                    <a:pt x="1863" y="863"/>
                    <a:pt x="2620" y="863"/>
                  </a:cubicBezTo>
                  <a:close/>
                  <a:moveTo>
                    <a:pt x="1246" y="1"/>
                  </a:moveTo>
                  <a:cubicBezTo>
                    <a:pt x="827" y="1"/>
                    <a:pt x="552" y="144"/>
                    <a:pt x="144" y="144"/>
                  </a:cubicBezTo>
                  <a:cubicBezTo>
                    <a:pt x="1" y="419"/>
                    <a:pt x="1" y="551"/>
                    <a:pt x="1" y="827"/>
                  </a:cubicBezTo>
                  <a:lnTo>
                    <a:pt x="1" y="5377"/>
                  </a:lnTo>
                  <a:cubicBezTo>
                    <a:pt x="1" y="5509"/>
                    <a:pt x="1" y="5784"/>
                    <a:pt x="144" y="5928"/>
                  </a:cubicBezTo>
                  <a:cubicBezTo>
                    <a:pt x="820" y="6021"/>
                    <a:pt x="1566" y="6120"/>
                    <a:pt x="3105" y="6120"/>
                  </a:cubicBezTo>
                  <a:cubicBezTo>
                    <a:pt x="3750" y="6120"/>
                    <a:pt x="4534" y="6102"/>
                    <a:pt x="5509" y="6060"/>
                  </a:cubicBezTo>
                  <a:cubicBezTo>
                    <a:pt x="5785" y="5784"/>
                    <a:pt x="5653" y="5377"/>
                    <a:pt x="5785" y="4958"/>
                  </a:cubicBezTo>
                  <a:lnTo>
                    <a:pt x="5785" y="1245"/>
                  </a:lnTo>
                  <a:cubicBezTo>
                    <a:pt x="5785" y="970"/>
                    <a:pt x="5653" y="827"/>
                    <a:pt x="5653" y="551"/>
                  </a:cubicBezTo>
                  <a:cubicBezTo>
                    <a:pt x="5653" y="276"/>
                    <a:pt x="5509" y="144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6772625" y="4303525"/>
              <a:ext cx="100000" cy="108150"/>
            </a:xfrm>
            <a:custGeom>
              <a:rect b="b" l="l" r="r" t="t"/>
              <a:pathLst>
                <a:path extrusionOk="0" h="4326" w="4000">
                  <a:moveTo>
                    <a:pt x="1793" y="1"/>
                  </a:moveTo>
                  <a:cubicBezTo>
                    <a:pt x="1036" y="1"/>
                    <a:pt x="347" y="36"/>
                    <a:pt x="0" y="108"/>
                  </a:cubicBezTo>
                  <a:lnTo>
                    <a:pt x="0" y="383"/>
                  </a:lnTo>
                  <a:lnTo>
                    <a:pt x="0" y="3964"/>
                  </a:lnTo>
                  <a:cubicBezTo>
                    <a:pt x="0" y="4096"/>
                    <a:pt x="143" y="4096"/>
                    <a:pt x="143" y="4239"/>
                  </a:cubicBezTo>
                  <a:cubicBezTo>
                    <a:pt x="874" y="4294"/>
                    <a:pt x="1536" y="4325"/>
                    <a:pt x="2111" y="4325"/>
                  </a:cubicBezTo>
                  <a:cubicBezTo>
                    <a:pt x="2941" y="4325"/>
                    <a:pt x="3589" y="4259"/>
                    <a:pt x="3999" y="4096"/>
                  </a:cubicBezTo>
                  <a:lnTo>
                    <a:pt x="3999" y="108"/>
                  </a:lnTo>
                  <a:cubicBezTo>
                    <a:pt x="3377" y="36"/>
                    <a:pt x="2551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6962100" y="4281975"/>
              <a:ext cx="144625" cy="153000"/>
            </a:xfrm>
            <a:custGeom>
              <a:rect b="b" l="l" r="r" t="t"/>
              <a:pathLst>
                <a:path extrusionOk="0" h="6120" w="5785">
                  <a:moveTo>
                    <a:pt x="2753" y="863"/>
                  </a:moveTo>
                  <a:cubicBezTo>
                    <a:pt x="3510" y="863"/>
                    <a:pt x="4336" y="898"/>
                    <a:pt x="4959" y="970"/>
                  </a:cubicBezTo>
                  <a:lnTo>
                    <a:pt x="4959" y="4958"/>
                  </a:lnTo>
                  <a:cubicBezTo>
                    <a:pt x="4549" y="5121"/>
                    <a:pt x="3854" y="5187"/>
                    <a:pt x="2984" y="5187"/>
                  </a:cubicBezTo>
                  <a:cubicBezTo>
                    <a:pt x="2381" y="5187"/>
                    <a:pt x="1694" y="5156"/>
                    <a:pt x="959" y="5101"/>
                  </a:cubicBezTo>
                  <a:cubicBezTo>
                    <a:pt x="959" y="4958"/>
                    <a:pt x="827" y="4958"/>
                    <a:pt x="827" y="4826"/>
                  </a:cubicBezTo>
                  <a:lnTo>
                    <a:pt x="827" y="1245"/>
                  </a:lnTo>
                  <a:cubicBezTo>
                    <a:pt x="827" y="1102"/>
                    <a:pt x="959" y="1102"/>
                    <a:pt x="959" y="970"/>
                  </a:cubicBezTo>
                  <a:cubicBezTo>
                    <a:pt x="1307" y="898"/>
                    <a:pt x="1995" y="863"/>
                    <a:pt x="2753" y="863"/>
                  </a:cubicBezTo>
                  <a:close/>
                  <a:moveTo>
                    <a:pt x="1235" y="1"/>
                  </a:moveTo>
                  <a:cubicBezTo>
                    <a:pt x="959" y="1"/>
                    <a:pt x="552" y="144"/>
                    <a:pt x="133" y="144"/>
                  </a:cubicBezTo>
                  <a:cubicBezTo>
                    <a:pt x="133" y="419"/>
                    <a:pt x="1" y="551"/>
                    <a:pt x="1" y="827"/>
                  </a:cubicBezTo>
                  <a:lnTo>
                    <a:pt x="1" y="5377"/>
                  </a:lnTo>
                  <a:cubicBezTo>
                    <a:pt x="1" y="5509"/>
                    <a:pt x="133" y="5784"/>
                    <a:pt x="133" y="5928"/>
                  </a:cubicBezTo>
                  <a:cubicBezTo>
                    <a:pt x="816" y="6021"/>
                    <a:pt x="1565" y="6120"/>
                    <a:pt x="3105" y="6120"/>
                  </a:cubicBezTo>
                  <a:cubicBezTo>
                    <a:pt x="3750" y="6120"/>
                    <a:pt x="4534" y="6102"/>
                    <a:pt x="5510" y="6060"/>
                  </a:cubicBezTo>
                  <a:cubicBezTo>
                    <a:pt x="5785" y="5784"/>
                    <a:pt x="5785" y="5377"/>
                    <a:pt x="5785" y="4958"/>
                  </a:cubicBezTo>
                  <a:lnTo>
                    <a:pt x="5785" y="1245"/>
                  </a:lnTo>
                  <a:cubicBezTo>
                    <a:pt x="5785" y="970"/>
                    <a:pt x="5785" y="827"/>
                    <a:pt x="5642" y="551"/>
                  </a:cubicBezTo>
                  <a:cubicBezTo>
                    <a:pt x="5642" y="276"/>
                    <a:pt x="5510" y="144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6982775" y="4303525"/>
              <a:ext cx="103300" cy="108150"/>
            </a:xfrm>
            <a:custGeom>
              <a:rect b="b" l="l" r="r" t="t"/>
              <a:pathLst>
                <a:path extrusionOk="0" h="4326" w="4132">
                  <a:moveTo>
                    <a:pt x="1926" y="1"/>
                  </a:moveTo>
                  <a:cubicBezTo>
                    <a:pt x="1168" y="1"/>
                    <a:pt x="480" y="36"/>
                    <a:pt x="132" y="108"/>
                  </a:cubicBezTo>
                  <a:cubicBezTo>
                    <a:pt x="132" y="240"/>
                    <a:pt x="0" y="240"/>
                    <a:pt x="0" y="383"/>
                  </a:cubicBezTo>
                  <a:lnTo>
                    <a:pt x="0" y="3964"/>
                  </a:lnTo>
                  <a:cubicBezTo>
                    <a:pt x="0" y="4096"/>
                    <a:pt x="132" y="4096"/>
                    <a:pt x="132" y="4239"/>
                  </a:cubicBezTo>
                  <a:cubicBezTo>
                    <a:pt x="867" y="4294"/>
                    <a:pt x="1554" y="4325"/>
                    <a:pt x="2157" y="4325"/>
                  </a:cubicBezTo>
                  <a:cubicBezTo>
                    <a:pt x="3027" y="4325"/>
                    <a:pt x="3722" y="4259"/>
                    <a:pt x="4132" y="4096"/>
                  </a:cubicBezTo>
                  <a:lnTo>
                    <a:pt x="4132" y="108"/>
                  </a:lnTo>
                  <a:cubicBezTo>
                    <a:pt x="3509" y="36"/>
                    <a:pt x="2683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6538500" y="4522975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758" y="1003"/>
                  </a:moveTo>
                  <a:cubicBezTo>
                    <a:pt x="3515" y="1003"/>
                    <a:pt x="4341" y="1036"/>
                    <a:pt x="4958" y="1102"/>
                  </a:cubicBezTo>
                  <a:lnTo>
                    <a:pt x="4958" y="5101"/>
                  </a:lnTo>
                  <a:cubicBezTo>
                    <a:pt x="4275" y="5234"/>
                    <a:pt x="2755" y="5234"/>
                    <a:pt x="970" y="5234"/>
                  </a:cubicBezTo>
                  <a:cubicBezTo>
                    <a:pt x="970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970" y="1102"/>
                  </a:lnTo>
                  <a:cubicBezTo>
                    <a:pt x="1312" y="1036"/>
                    <a:pt x="2000" y="1003"/>
                    <a:pt x="2758" y="1003"/>
                  </a:cubicBezTo>
                  <a:close/>
                  <a:moveTo>
                    <a:pt x="1246" y="0"/>
                  </a:moveTo>
                  <a:cubicBezTo>
                    <a:pt x="970" y="144"/>
                    <a:pt x="552" y="144"/>
                    <a:pt x="144" y="144"/>
                  </a:cubicBezTo>
                  <a:cubicBezTo>
                    <a:pt x="144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44" y="5784"/>
                    <a:pt x="144" y="5928"/>
                  </a:cubicBezTo>
                  <a:cubicBezTo>
                    <a:pt x="701" y="6088"/>
                    <a:pt x="1306" y="6155"/>
                    <a:pt x="2364" y="6155"/>
                  </a:cubicBezTo>
                  <a:cubicBezTo>
                    <a:pt x="3126" y="6155"/>
                    <a:pt x="4124" y="6120"/>
                    <a:pt x="5509" y="6060"/>
                  </a:cubicBezTo>
                  <a:cubicBezTo>
                    <a:pt x="5785" y="5784"/>
                    <a:pt x="5785" y="5377"/>
                    <a:pt x="5785" y="5101"/>
                  </a:cubicBezTo>
                  <a:lnTo>
                    <a:pt x="5785" y="1378"/>
                  </a:lnTo>
                  <a:lnTo>
                    <a:pt x="5785" y="551"/>
                  </a:lnTo>
                  <a:cubicBezTo>
                    <a:pt x="5652" y="276"/>
                    <a:pt x="5509" y="144"/>
                    <a:pt x="5234" y="144"/>
                  </a:cubicBezTo>
                  <a:cubicBezTo>
                    <a:pt x="5102" y="0"/>
                    <a:pt x="4958" y="0"/>
                    <a:pt x="482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6559150" y="4548025"/>
              <a:ext cx="103325" cy="105800"/>
            </a:xfrm>
            <a:custGeom>
              <a:rect b="b" l="l" r="r" t="t"/>
              <a:pathLst>
                <a:path extrusionOk="0" h="4232" w="4133">
                  <a:moveTo>
                    <a:pt x="1932" y="1"/>
                  </a:moveTo>
                  <a:cubicBezTo>
                    <a:pt x="1174" y="1"/>
                    <a:pt x="486" y="34"/>
                    <a:pt x="144" y="100"/>
                  </a:cubicBezTo>
                  <a:lnTo>
                    <a:pt x="1" y="243"/>
                  </a:lnTo>
                  <a:lnTo>
                    <a:pt x="1" y="3824"/>
                  </a:lnTo>
                  <a:cubicBezTo>
                    <a:pt x="1" y="3956"/>
                    <a:pt x="144" y="4099"/>
                    <a:pt x="144" y="4232"/>
                  </a:cubicBezTo>
                  <a:cubicBezTo>
                    <a:pt x="1929" y="4232"/>
                    <a:pt x="3449" y="4232"/>
                    <a:pt x="4132" y="4099"/>
                  </a:cubicBezTo>
                  <a:lnTo>
                    <a:pt x="4132" y="100"/>
                  </a:lnTo>
                  <a:cubicBezTo>
                    <a:pt x="3515" y="34"/>
                    <a:pt x="2689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6751950" y="4522975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620" y="1003"/>
                  </a:moveTo>
                  <a:cubicBezTo>
                    <a:pt x="3378" y="1003"/>
                    <a:pt x="4204" y="1036"/>
                    <a:pt x="4826" y="1102"/>
                  </a:cubicBezTo>
                  <a:lnTo>
                    <a:pt x="4826" y="5101"/>
                  </a:lnTo>
                  <a:cubicBezTo>
                    <a:pt x="4132" y="5234"/>
                    <a:pt x="2755" y="5234"/>
                    <a:pt x="970" y="5234"/>
                  </a:cubicBezTo>
                  <a:cubicBezTo>
                    <a:pt x="970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827" y="1102"/>
                  </a:lnTo>
                  <a:cubicBezTo>
                    <a:pt x="1174" y="1036"/>
                    <a:pt x="1863" y="1003"/>
                    <a:pt x="2620" y="1003"/>
                  </a:cubicBezTo>
                  <a:close/>
                  <a:moveTo>
                    <a:pt x="1246" y="0"/>
                  </a:moveTo>
                  <a:cubicBezTo>
                    <a:pt x="827" y="144"/>
                    <a:pt x="552" y="144"/>
                    <a:pt x="144" y="144"/>
                  </a:cubicBezTo>
                  <a:cubicBezTo>
                    <a:pt x="1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" y="5784"/>
                    <a:pt x="144" y="5928"/>
                  </a:cubicBezTo>
                  <a:cubicBezTo>
                    <a:pt x="701" y="6088"/>
                    <a:pt x="1306" y="6155"/>
                    <a:pt x="2364" y="6155"/>
                  </a:cubicBezTo>
                  <a:cubicBezTo>
                    <a:pt x="3127" y="6155"/>
                    <a:pt x="4125" y="6120"/>
                    <a:pt x="5509" y="6060"/>
                  </a:cubicBezTo>
                  <a:cubicBezTo>
                    <a:pt x="5785" y="5784"/>
                    <a:pt x="5653" y="5377"/>
                    <a:pt x="5785" y="5101"/>
                  </a:cubicBezTo>
                  <a:lnTo>
                    <a:pt x="5785" y="1378"/>
                  </a:lnTo>
                  <a:cubicBezTo>
                    <a:pt x="5785" y="1102"/>
                    <a:pt x="5653" y="827"/>
                    <a:pt x="5653" y="551"/>
                  </a:cubicBezTo>
                  <a:cubicBezTo>
                    <a:pt x="5653" y="276"/>
                    <a:pt x="5509" y="144"/>
                    <a:pt x="5234" y="144"/>
                  </a:cubicBezTo>
                  <a:cubicBezTo>
                    <a:pt x="5102" y="0"/>
                    <a:pt x="4826" y="0"/>
                    <a:pt x="468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6772625" y="4548025"/>
              <a:ext cx="100000" cy="105800"/>
            </a:xfrm>
            <a:custGeom>
              <a:rect b="b" l="l" r="r" t="t"/>
              <a:pathLst>
                <a:path extrusionOk="0" h="4232" w="4000">
                  <a:moveTo>
                    <a:pt x="1793" y="1"/>
                  </a:moveTo>
                  <a:cubicBezTo>
                    <a:pt x="1036" y="1"/>
                    <a:pt x="347" y="34"/>
                    <a:pt x="0" y="100"/>
                  </a:cubicBezTo>
                  <a:lnTo>
                    <a:pt x="0" y="243"/>
                  </a:lnTo>
                  <a:lnTo>
                    <a:pt x="0" y="3824"/>
                  </a:lnTo>
                  <a:cubicBezTo>
                    <a:pt x="0" y="3956"/>
                    <a:pt x="143" y="4099"/>
                    <a:pt x="143" y="4232"/>
                  </a:cubicBezTo>
                  <a:cubicBezTo>
                    <a:pt x="1928" y="4232"/>
                    <a:pt x="3305" y="4232"/>
                    <a:pt x="3999" y="4099"/>
                  </a:cubicBezTo>
                  <a:lnTo>
                    <a:pt x="3999" y="100"/>
                  </a:lnTo>
                  <a:cubicBezTo>
                    <a:pt x="3377" y="34"/>
                    <a:pt x="2551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6962100" y="4522975"/>
              <a:ext cx="144625" cy="153875"/>
            </a:xfrm>
            <a:custGeom>
              <a:rect b="b" l="l" r="r" t="t"/>
              <a:pathLst>
                <a:path extrusionOk="0" h="6155" w="5785">
                  <a:moveTo>
                    <a:pt x="2753" y="1003"/>
                  </a:moveTo>
                  <a:cubicBezTo>
                    <a:pt x="3510" y="1003"/>
                    <a:pt x="4336" y="1036"/>
                    <a:pt x="4959" y="1102"/>
                  </a:cubicBezTo>
                  <a:lnTo>
                    <a:pt x="4959" y="5101"/>
                  </a:lnTo>
                  <a:cubicBezTo>
                    <a:pt x="4265" y="5234"/>
                    <a:pt x="2755" y="5234"/>
                    <a:pt x="959" y="5234"/>
                  </a:cubicBezTo>
                  <a:cubicBezTo>
                    <a:pt x="959" y="5101"/>
                    <a:pt x="827" y="4958"/>
                    <a:pt x="827" y="4826"/>
                  </a:cubicBezTo>
                  <a:lnTo>
                    <a:pt x="827" y="1245"/>
                  </a:lnTo>
                  <a:lnTo>
                    <a:pt x="959" y="1102"/>
                  </a:lnTo>
                  <a:cubicBezTo>
                    <a:pt x="1307" y="1036"/>
                    <a:pt x="1995" y="1003"/>
                    <a:pt x="2753" y="1003"/>
                  </a:cubicBezTo>
                  <a:close/>
                  <a:moveTo>
                    <a:pt x="1235" y="0"/>
                  </a:moveTo>
                  <a:cubicBezTo>
                    <a:pt x="959" y="144"/>
                    <a:pt x="552" y="144"/>
                    <a:pt x="133" y="144"/>
                  </a:cubicBezTo>
                  <a:cubicBezTo>
                    <a:pt x="133" y="551"/>
                    <a:pt x="1" y="695"/>
                    <a:pt x="1" y="827"/>
                  </a:cubicBezTo>
                  <a:lnTo>
                    <a:pt x="1" y="5377"/>
                  </a:lnTo>
                  <a:cubicBezTo>
                    <a:pt x="1" y="5652"/>
                    <a:pt x="133" y="5784"/>
                    <a:pt x="133" y="5928"/>
                  </a:cubicBezTo>
                  <a:cubicBezTo>
                    <a:pt x="696" y="6088"/>
                    <a:pt x="1304" y="6155"/>
                    <a:pt x="2363" y="6155"/>
                  </a:cubicBezTo>
                  <a:cubicBezTo>
                    <a:pt x="3127" y="6155"/>
                    <a:pt x="4125" y="6120"/>
                    <a:pt x="5510" y="6060"/>
                  </a:cubicBezTo>
                  <a:cubicBezTo>
                    <a:pt x="5785" y="5784"/>
                    <a:pt x="5785" y="5377"/>
                    <a:pt x="5785" y="5101"/>
                  </a:cubicBezTo>
                  <a:lnTo>
                    <a:pt x="5785" y="1378"/>
                  </a:lnTo>
                  <a:cubicBezTo>
                    <a:pt x="5785" y="1102"/>
                    <a:pt x="5785" y="827"/>
                    <a:pt x="5642" y="551"/>
                  </a:cubicBezTo>
                  <a:cubicBezTo>
                    <a:pt x="5642" y="276"/>
                    <a:pt x="5510" y="144"/>
                    <a:pt x="5234" y="144"/>
                  </a:cubicBezTo>
                  <a:cubicBezTo>
                    <a:pt x="5091" y="0"/>
                    <a:pt x="4959" y="0"/>
                    <a:pt x="48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6982775" y="4548025"/>
              <a:ext cx="103300" cy="105800"/>
            </a:xfrm>
            <a:custGeom>
              <a:rect b="b" l="l" r="r" t="t"/>
              <a:pathLst>
                <a:path extrusionOk="0" h="4232" w="4132">
                  <a:moveTo>
                    <a:pt x="1926" y="1"/>
                  </a:moveTo>
                  <a:cubicBezTo>
                    <a:pt x="1168" y="1"/>
                    <a:pt x="480" y="34"/>
                    <a:pt x="132" y="100"/>
                  </a:cubicBezTo>
                  <a:lnTo>
                    <a:pt x="0" y="243"/>
                  </a:lnTo>
                  <a:lnTo>
                    <a:pt x="0" y="3824"/>
                  </a:lnTo>
                  <a:cubicBezTo>
                    <a:pt x="0" y="3956"/>
                    <a:pt x="132" y="4099"/>
                    <a:pt x="132" y="4232"/>
                  </a:cubicBezTo>
                  <a:cubicBezTo>
                    <a:pt x="1928" y="4232"/>
                    <a:pt x="3438" y="4232"/>
                    <a:pt x="4132" y="4099"/>
                  </a:cubicBezTo>
                  <a:lnTo>
                    <a:pt x="4132" y="100"/>
                  </a:lnTo>
                  <a:cubicBezTo>
                    <a:pt x="3509" y="34"/>
                    <a:pt x="2683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6538500" y="4767550"/>
              <a:ext cx="144625" cy="151500"/>
            </a:xfrm>
            <a:custGeom>
              <a:rect b="b" l="l" r="r" t="t"/>
              <a:pathLst>
                <a:path extrusionOk="0" h="6060" w="5785">
                  <a:moveTo>
                    <a:pt x="2758" y="860"/>
                  </a:moveTo>
                  <a:cubicBezTo>
                    <a:pt x="3515" y="860"/>
                    <a:pt x="4341" y="893"/>
                    <a:pt x="4958" y="959"/>
                  </a:cubicBezTo>
                  <a:lnTo>
                    <a:pt x="4958" y="4958"/>
                  </a:lnTo>
                  <a:cubicBezTo>
                    <a:pt x="4562" y="5118"/>
                    <a:pt x="3882" y="5185"/>
                    <a:pt x="3032" y="5185"/>
                  </a:cubicBezTo>
                  <a:cubicBezTo>
                    <a:pt x="2419" y="5185"/>
                    <a:pt x="1718" y="5150"/>
                    <a:pt x="970" y="5090"/>
                  </a:cubicBezTo>
                  <a:cubicBezTo>
                    <a:pt x="970" y="4958"/>
                    <a:pt x="827" y="4815"/>
                    <a:pt x="827" y="4815"/>
                  </a:cubicBezTo>
                  <a:lnTo>
                    <a:pt x="827" y="1234"/>
                  </a:lnTo>
                  <a:cubicBezTo>
                    <a:pt x="827" y="1102"/>
                    <a:pt x="970" y="1102"/>
                    <a:pt x="970" y="959"/>
                  </a:cubicBezTo>
                  <a:cubicBezTo>
                    <a:pt x="1312" y="893"/>
                    <a:pt x="2000" y="860"/>
                    <a:pt x="2758" y="860"/>
                  </a:cubicBezTo>
                  <a:close/>
                  <a:moveTo>
                    <a:pt x="1246" y="1"/>
                  </a:moveTo>
                  <a:cubicBezTo>
                    <a:pt x="970" y="1"/>
                    <a:pt x="552" y="1"/>
                    <a:pt x="144" y="133"/>
                  </a:cubicBezTo>
                  <a:cubicBezTo>
                    <a:pt x="144" y="408"/>
                    <a:pt x="1" y="551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44" y="5641"/>
                    <a:pt x="144" y="5917"/>
                  </a:cubicBezTo>
                  <a:cubicBezTo>
                    <a:pt x="1102" y="6060"/>
                    <a:pt x="2204" y="6060"/>
                    <a:pt x="5509" y="6060"/>
                  </a:cubicBezTo>
                  <a:cubicBezTo>
                    <a:pt x="5785" y="5641"/>
                    <a:pt x="5785" y="5366"/>
                    <a:pt x="5785" y="4958"/>
                  </a:cubicBezTo>
                  <a:lnTo>
                    <a:pt x="5785" y="1234"/>
                  </a:lnTo>
                  <a:lnTo>
                    <a:pt x="5785" y="408"/>
                  </a:lnTo>
                  <a:cubicBezTo>
                    <a:pt x="5652" y="133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559150" y="4789025"/>
              <a:ext cx="103325" cy="108175"/>
            </a:xfrm>
            <a:custGeom>
              <a:rect b="b" l="l" r="r" t="t"/>
              <a:pathLst>
                <a:path extrusionOk="0" h="4327" w="4133">
                  <a:moveTo>
                    <a:pt x="1932" y="1"/>
                  </a:moveTo>
                  <a:cubicBezTo>
                    <a:pt x="1174" y="1"/>
                    <a:pt x="486" y="34"/>
                    <a:pt x="144" y="100"/>
                  </a:cubicBezTo>
                  <a:cubicBezTo>
                    <a:pt x="144" y="243"/>
                    <a:pt x="1" y="243"/>
                    <a:pt x="1" y="375"/>
                  </a:cubicBezTo>
                  <a:lnTo>
                    <a:pt x="1" y="3956"/>
                  </a:lnTo>
                  <a:cubicBezTo>
                    <a:pt x="1" y="3956"/>
                    <a:pt x="144" y="4099"/>
                    <a:pt x="144" y="4231"/>
                  </a:cubicBezTo>
                  <a:cubicBezTo>
                    <a:pt x="892" y="4291"/>
                    <a:pt x="1593" y="4326"/>
                    <a:pt x="2206" y="4326"/>
                  </a:cubicBezTo>
                  <a:cubicBezTo>
                    <a:pt x="3056" y="4326"/>
                    <a:pt x="3736" y="4259"/>
                    <a:pt x="4132" y="4099"/>
                  </a:cubicBezTo>
                  <a:lnTo>
                    <a:pt x="4132" y="100"/>
                  </a:lnTo>
                  <a:cubicBezTo>
                    <a:pt x="3515" y="34"/>
                    <a:pt x="2689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6751950" y="4767550"/>
              <a:ext cx="144625" cy="151500"/>
            </a:xfrm>
            <a:custGeom>
              <a:rect b="b" l="l" r="r" t="t"/>
              <a:pathLst>
                <a:path extrusionOk="0" h="6060" w="5785">
                  <a:moveTo>
                    <a:pt x="2620" y="860"/>
                  </a:moveTo>
                  <a:cubicBezTo>
                    <a:pt x="3378" y="860"/>
                    <a:pt x="4204" y="893"/>
                    <a:pt x="4826" y="959"/>
                  </a:cubicBezTo>
                  <a:lnTo>
                    <a:pt x="4826" y="4958"/>
                  </a:lnTo>
                  <a:cubicBezTo>
                    <a:pt x="4423" y="5118"/>
                    <a:pt x="3789" y="5185"/>
                    <a:pt x="2979" y="5185"/>
                  </a:cubicBezTo>
                  <a:cubicBezTo>
                    <a:pt x="2394" y="5185"/>
                    <a:pt x="1718" y="5150"/>
                    <a:pt x="970" y="5090"/>
                  </a:cubicBezTo>
                  <a:cubicBezTo>
                    <a:pt x="970" y="4958"/>
                    <a:pt x="827" y="4815"/>
                    <a:pt x="827" y="4815"/>
                  </a:cubicBezTo>
                  <a:lnTo>
                    <a:pt x="827" y="1234"/>
                  </a:lnTo>
                  <a:lnTo>
                    <a:pt x="827" y="959"/>
                  </a:lnTo>
                  <a:cubicBezTo>
                    <a:pt x="1174" y="893"/>
                    <a:pt x="1863" y="860"/>
                    <a:pt x="2620" y="860"/>
                  </a:cubicBezTo>
                  <a:close/>
                  <a:moveTo>
                    <a:pt x="1246" y="1"/>
                  </a:moveTo>
                  <a:cubicBezTo>
                    <a:pt x="827" y="1"/>
                    <a:pt x="552" y="1"/>
                    <a:pt x="144" y="133"/>
                  </a:cubicBezTo>
                  <a:cubicBezTo>
                    <a:pt x="1" y="408"/>
                    <a:pt x="1" y="551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" y="5641"/>
                    <a:pt x="144" y="5917"/>
                  </a:cubicBezTo>
                  <a:cubicBezTo>
                    <a:pt x="1103" y="6060"/>
                    <a:pt x="2204" y="6060"/>
                    <a:pt x="5509" y="6060"/>
                  </a:cubicBezTo>
                  <a:cubicBezTo>
                    <a:pt x="5785" y="5641"/>
                    <a:pt x="5653" y="5366"/>
                    <a:pt x="5785" y="4958"/>
                  </a:cubicBezTo>
                  <a:lnTo>
                    <a:pt x="5785" y="1234"/>
                  </a:lnTo>
                  <a:cubicBezTo>
                    <a:pt x="5785" y="959"/>
                    <a:pt x="5653" y="684"/>
                    <a:pt x="5653" y="408"/>
                  </a:cubicBezTo>
                  <a:cubicBezTo>
                    <a:pt x="5653" y="133"/>
                    <a:pt x="5509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6772625" y="4789025"/>
              <a:ext cx="100000" cy="108175"/>
            </a:xfrm>
            <a:custGeom>
              <a:rect b="b" l="l" r="r" t="t"/>
              <a:pathLst>
                <a:path extrusionOk="0" h="4327" w="4000">
                  <a:moveTo>
                    <a:pt x="1793" y="1"/>
                  </a:moveTo>
                  <a:cubicBezTo>
                    <a:pt x="1036" y="1"/>
                    <a:pt x="347" y="34"/>
                    <a:pt x="0" y="100"/>
                  </a:cubicBezTo>
                  <a:lnTo>
                    <a:pt x="0" y="375"/>
                  </a:lnTo>
                  <a:lnTo>
                    <a:pt x="0" y="3956"/>
                  </a:lnTo>
                  <a:cubicBezTo>
                    <a:pt x="0" y="3956"/>
                    <a:pt x="143" y="4099"/>
                    <a:pt x="143" y="4231"/>
                  </a:cubicBezTo>
                  <a:cubicBezTo>
                    <a:pt x="891" y="4291"/>
                    <a:pt x="1567" y="4326"/>
                    <a:pt x="2152" y="4326"/>
                  </a:cubicBezTo>
                  <a:cubicBezTo>
                    <a:pt x="2962" y="4326"/>
                    <a:pt x="3596" y="4259"/>
                    <a:pt x="3999" y="4099"/>
                  </a:cubicBezTo>
                  <a:lnTo>
                    <a:pt x="3999" y="100"/>
                  </a:lnTo>
                  <a:cubicBezTo>
                    <a:pt x="3377" y="34"/>
                    <a:pt x="2551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6962100" y="4767550"/>
              <a:ext cx="144625" cy="151500"/>
            </a:xfrm>
            <a:custGeom>
              <a:rect b="b" l="l" r="r" t="t"/>
              <a:pathLst>
                <a:path extrusionOk="0" h="6060" w="5785">
                  <a:moveTo>
                    <a:pt x="2753" y="860"/>
                  </a:moveTo>
                  <a:cubicBezTo>
                    <a:pt x="3510" y="860"/>
                    <a:pt x="4336" y="893"/>
                    <a:pt x="4959" y="959"/>
                  </a:cubicBezTo>
                  <a:lnTo>
                    <a:pt x="4959" y="4958"/>
                  </a:lnTo>
                  <a:cubicBezTo>
                    <a:pt x="4555" y="5118"/>
                    <a:pt x="3877" y="5185"/>
                    <a:pt x="3027" y="5185"/>
                  </a:cubicBezTo>
                  <a:cubicBezTo>
                    <a:pt x="2414" y="5185"/>
                    <a:pt x="1712" y="5150"/>
                    <a:pt x="959" y="5090"/>
                  </a:cubicBezTo>
                  <a:cubicBezTo>
                    <a:pt x="959" y="4958"/>
                    <a:pt x="827" y="4815"/>
                    <a:pt x="827" y="4815"/>
                  </a:cubicBezTo>
                  <a:lnTo>
                    <a:pt x="827" y="1234"/>
                  </a:lnTo>
                  <a:cubicBezTo>
                    <a:pt x="827" y="1102"/>
                    <a:pt x="959" y="1102"/>
                    <a:pt x="959" y="959"/>
                  </a:cubicBezTo>
                  <a:cubicBezTo>
                    <a:pt x="1307" y="893"/>
                    <a:pt x="1995" y="860"/>
                    <a:pt x="2753" y="860"/>
                  </a:cubicBezTo>
                  <a:close/>
                  <a:moveTo>
                    <a:pt x="1235" y="1"/>
                  </a:moveTo>
                  <a:cubicBezTo>
                    <a:pt x="959" y="1"/>
                    <a:pt x="552" y="1"/>
                    <a:pt x="133" y="133"/>
                  </a:cubicBezTo>
                  <a:cubicBezTo>
                    <a:pt x="133" y="408"/>
                    <a:pt x="1" y="551"/>
                    <a:pt x="1" y="684"/>
                  </a:cubicBezTo>
                  <a:lnTo>
                    <a:pt x="1" y="5366"/>
                  </a:lnTo>
                  <a:cubicBezTo>
                    <a:pt x="1" y="5509"/>
                    <a:pt x="133" y="5641"/>
                    <a:pt x="133" y="5917"/>
                  </a:cubicBezTo>
                  <a:cubicBezTo>
                    <a:pt x="1103" y="6060"/>
                    <a:pt x="2204" y="6060"/>
                    <a:pt x="5510" y="6060"/>
                  </a:cubicBezTo>
                  <a:cubicBezTo>
                    <a:pt x="5785" y="5641"/>
                    <a:pt x="5785" y="5366"/>
                    <a:pt x="5785" y="4958"/>
                  </a:cubicBezTo>
                  <a:lnTo>
                    <a:pt x="5785" y="1234"/>
                  </a:lnTo>
                  <a:cubicBezTo>
                    <a:pt x="5785" y="959"/>
                    <a:pt x="5785" y="684"/>
                    <a:pt x="5642" y="408"/>
                  </a:cubicBezTo>
                  <a:cubicBezTo>
                    <a:pt x="5642" y="133"/>
                    <a:pt x="5510" y="1"/>
                    <a:pt x="52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6982775" y="4789025"/>
              <a:ext cx="103300" cy="108175"/>
            </a:xfrm>
            <a:custGeom>
              <a:rect b="b" l="l" r="r" t="t"/>
              <a:pathLst>
                <a:path extrusionOk="0" h="4327" w="4132">
                  <a:moveTo>
                    <a:pt x="1926" y="1"/>
                  </a:moveTo>
                  <a:cubicBezTo>
                    <a:pt x="1168" y="1"/>
                    <a:pt x="480" y="34"/>
                    <a:pt x="132" y="100"/>
                  </a:cubicBezTo>
                  <a:cubicBezTo>
                    <a:pt x="132" y="243"/>
                    <a:pt x="0" y="243"/>
                    <a:pt x="0" y="375"/>
                  </a:cubicBezTo>
                  <a:lnTo>
                    <a:pt x="0" y="3956"/>
                  </a:lnTo>
                  <a:cubicBezTo>
                    <a:pt x="0" y="3956"/>
                    <a:pt x="132" y="4099"/>
                    <a:pt x="132" y="4231"/>
                  </a:cubicBezTo>
                  <a:cubicBezTo>
                    <a:pt x="885" y="4291"/>
                    <a:pt x="1587" y="4326"/>
                    <a:pt x="2200" y="4326"/>
                  </a:cubicBezTo>
                  <a:cubicBezTo>
                    <a:pt x="3050" y="4326"/>
                    <a:pt x="3728" y="4259"/>
                    <a:pt x="4132" y="4099"/>
                  </a:cubicBezTo>
                  <a:lnTo>
                    <a:pt x="4132" y="100"/>
                  </a:lnTo>
                  <a:cubicBezTo>
                    <a:pt x="3509" y="34"/>
                    <a:pt x="2683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2059500" y="3586525"/>
              <a:ext cx="426950" cy="860725"/>
            </a:xfrm>
            <a:custGeom>
              <a:rect b="b" l="l" r="r" t="t"/>
              <a:pathLst>
                <a:path extrusionOk="0" h="34429" w="17078">
                  <a:moveTo>
                    <a:pt x="7019" y="1102"/>
                  </a:moveTo>
                  <a:cubicBezTo>
                    <a:pt x="7162" y="1245"/>
                    <a:pt x="7162" y="1378"/>
                    <a:pt x="7162" y="1653"/>
                  </a:cubicBezTo>
                  <a:lnTo>
                    <a:pt x="7162" y="18046"/>
                  </a:lnTo>
                  <a:cubicBezTo>
                    <a:pt x="7162" y="18730"/>
                    <a:pt x="7162" y="19556"/>
                    <a:pt x="7437" y="20250"/>
                  </a:cubicBezTo>
                  <a:cubicBezTo>
                    <a:pt x="8264" y="20250"/>
                    <a:pt x="9090" y="20382"/>
                    <a:pt x="9773" y="20382"/>
                  </a:cubicBezTo>
                  <a:cubicBezTo>
                    <a:pt x="11150" y="20382"/>
                    <a:pt x="12395" y="20382"/>
                    <a:pt x="13772" y="20250"/>
                  </a:cubicBezTo>
                  <a:cubicBezTo>
                    <a:pt x="13956" y="20202"/>
                    <a:pt x="14154" y="20186"/>
                    <a:pt x="14363" y="20186"/>
                  </a:cubicBezTo>
                  <a:cubicBezTo>
                    <a:pt x="14780" y="20186"/>
                    <a:pt x="15238" y="20250"/>
                    <a:pt x="15700" y="20250"/>
                  </a:cubicBezTo>
                  <a:lnTo>
                    <a:pt x="15700" y="20801"/>
                  </a:lnTo>
                  <a:lnTo>
                    <a:pt x="15700" y="32501"/>
                  </a:lnTo>
                  <a:lnTo>
                    <a:pt x="15700" y="33470"/>
                  </a:lnTo>
                  <a:lnTo>
                    <a:pt x="959" y="33470"/>
                  </a:lnTo>
                  <a:lnTo>
                    <a:pt x="959" y="32644"/>
                  </a:lnTo>
                  <a:lnTo>
                    <a:pt x="959" y="8814"/>
                  </a:lnTo>
                  <a:lnTo>
                    <a:pt x="959" y="2204"/>
                  </a:lnTo>
                  <a:cubicBezTo>
                    <a:pt x="959" y="1796"/>
                    <a:pt x="959" y="1378"/>
                    <a:pt x="1103" y="1102"/>
                  </a:cubicBezTo>
                  <a:close/>
                  <a:moveTo>
                    <a:pt x="1786" y="1"/>
                  </a:moveTo>
                  <a:cubicBezTo>
                    <a:pt x="1510" y="1"/>
                    <a:pt x="1103" y="1"/>
                    <a:pt x="827" y="144"/>
                  </a:cubicBezTo>
                  <a:cubicBezTo>
                    <a:pt x="133" y="276"/>
                    <a:pt x="1" y="419"/>
                    <a:pt x="1" y="1245"/>
                  </a:cubicBezTo>
                  <a:lnTo>
                    <a:pt x="1" y="1653"/>
                  </a:lnTo>
                  <a:lnTo>
                    <a:pt x="1" y="27962"/>
                  </a:lnTo>
                  <a:cubicBezTo>
                    <a:pt x="1" y="29890"/>
                    <a:pt x="1" y="31675"/>
                    <a:pt x="133" y="33470"/>
                  </a:cubicBezTo>
                  <a:lnTo>
                    <a:pt x="133" y="34153"/>
                  </a:lnTo>
                  <a:cubicBezTo>
                    <a:pt x="684" y="34429"/>
                    <a:pt x="1103" y="34429"/>
                    <a:pt x="1654" y="34429"/>
                  </a:cubicBezTo>
                  <a:lnTo>
                    <a:pt x="16108" y="34429"/>
                  </a:lnTo>
                  <a:cubicBezTo>
                    <a:pt x="16383" y="34429"/>
                    <a:pt x="16527" y="34429"/>
                    <a:pt x="16659" y="34297"/>
                  </a:cubicBezTo>
                  <a:cubicBezTo>
                    <a:pt x="16934" y="34297"/>
                    <a:pt x="17077" y="34021"/>
                    <a:pt x="16934" y="33878"/>
                  </a:cubicBezTo>
                  <a:cubicBezTo>
                    <a:pt x="16659" y="33327"/>
                    <a:pt x="16659" y="32776"/>
                    <a:pt x="16659" y="32369"/>
                  </a:cubicBezTo>
                  <a:lnTo>
                    <a:pt x="16659" y="21759"/>
                  </a:lnTo>
                  <a:lnTo>
                    <a:pt x="16659" y="20250"/>
                  </a:lnTo>
                  <a:cubicBezTo>
                    <a:pt x="16659" y="19556"/>
                    <a:pt x="16383" y="19280"/>
                    <a:pt x="15700" y="19148"/>
                  </a:cubicBezTo>
                  <a:cubicBezTo>
                    <a:pt x="15425" y="19148"/>
                    <a:pt x="15006" y="19005"/>
                    <a:pt x="14731" y="19005"/>
                  </a:cubicBezTo>
                  <a:cubicBezTo>
                    <a:pt x="12946" y="19148"/>
                    <a:pt x="11150" y="19148"/>
                    <a:pt x="9365" y="19148"/>
                  </a:cubicBezTo>
                  <a:cubicBezTo>
                    <a:pt x="9086" y="19148"/>
                    <a:pt x="8871" y="19207"/>
                    <a:pt x="8638" y="19207"/>
                  </a:cubicBezTo>
                  <a:cubicBezTo>
                    <a:pt x="8521" y="19207"/>
                    <a:pt x="8400" y="19192"/>
                    <a:pt x="8264" y="19148"/>
                  </a:cubicBezTo>
                  <a:lnTo>
                    <a:pt x="8264" y="18179"/>
                  </a:lnTo>
                  <a:cubicBezTo>
                    <a:pt x="8121" y="12670"/>
                    <a:pt x="8121" y="7305"/>
                    <a:pt x="8121" y="1796"/>
                  </a:cubicBezTo>
                  <a:lnTo>
                    <a:pt x="8121" y="695"/>
                  </a:lnTo>
                  <a:cubicBezTo>
                    <a:pt x="8121" y="276"/>
                    <a:pt x="7845" y="144"/>
                    <a:pt x="757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2083475" y="3614075"/>
              <a:ext cx="368550" cy="809225"/>
            </a:xfrm>
            <a:custGeom>
              <a:rect b="b" l="l" r="r" t="t"/>
              <a:pathLst>
                <a:path extrusionOk="0" h="32369" w="14742">
                  <a:moveTo>
                    <a:pt x="144" y="0"/>
                  </a:moveTo>
                  <a:cubicBezTo>
                    <a:pt x="0" y="276"/>
                    <a:pt x="0" y="694"/>
                    <a:pt x="0" y="1102"/>
                  </a:cubicBezTo>
                  <a:lnTo>
                    <a:pt x="0" y="7712"/>
                  </a:lnTo>
                  <a:lnTo>
                    <a:pt x="0" y="31542"/>
                  </a:lnTo>
                  <a:lnTo>
                    <a:pt x="0" y="32368"/>
                  </a:lnTo>
                  <a:lnTo>
                    <a:pt x="14741" y="32368"/>
                  </a:lnTo>
                  <a:lnTo>
                    <a:pt x="14741" y="31399"/>
                  </a:lnTo>
                  <a:lnTo>
                    <a:pt x="14741" y="19699"/>
                  </a:lnTo>
                  <a:lnTo>
                    <a:pt x="14741" y="19148"/>
                  </a:lnTo>
                  <a:cubicBezTo>
                    <a:pt x="14279" y="19148"/>
                    <a:pt x="13821" y="19084"/>
                    <a:pt x="13404" y="19084"/>
                  </a:cubicBezTo>
                  <a:cubicBezTo>
                    <a:pt x="13195" y="19084"/>
                    <a:pt x="12997" y="19100"/>
                    <a:pt x="12813" y="19148"/>
                  </a:cubicBezTo>
                  <a:cubicBezTo>
                    <a:pt x="11436" y="19280"/>
                    <a:pt x="10191" y="19280"/>
                    <a:pt x="8814" y="19280"/>
                  </a:cubicBezTo>
                  <a:cubicBezTo>
                    <a:pt x="8131" y="19280"/>
                    <a:pt x="7305" y="19148"/>
                    <a:pt x="6478" y="19148"/>
                  </a:cubicBezTo>
                  <a:cubicBezTo>
                    <a:pt x="6203" y="18454"/>
                    <a:pt x="6203" y="17628"/>
                    <a:pt x="6203" y="16944"/>
                  </a:cubicBezTo>
                  <a:lnTo>
                    <a:pt x="6203" y="551"/>
                  </a:lnTo>
                  <a:cubicBezTo>
                    <a:pt x="6203" y="276"/>
                    <a:pt x="6203" y="143"/>
                    <a:pt x="6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6173575" y="4030800"/>
              <a:ext cx="513125" cy="1043050"/>
            </a:xfrm>
            <a:custGeom>
              <a:rect b="b" l="l" r="r" t="t"/>
              <a:pathLst>
                <a:path extrusionOk="0" h="41722" w="20525">
                  <a:moveTo>
                    <a:pt x="19148" y="1234"/>
                  </a:moveTo>
                  <a:cubicBezTo>
                    <a:pt x="19423" y="1509"/>
                    <a:pt x="19280" y="1785"/>
                    <a:pt x="19280" y="2060"/>
                  </a:cubicBezTo>
                  <a:lnTo>
                    <a:pt x="19280" y="19831"/>
                  </a:lnTo>
                  <a:lnTo>
                    <a:pt x="19280" y="39110"/>
                  </a:lnTo>
                  <a:lnTo>
                    <a:pt x="19280" y="40212"/>
                  </a:lnTo>
                  <a:cubicBezTo>
                    <a:pt x="19080" y="40347"/>
                    <a:pt x="18878" y="40382"/>
                    <a:pt x="18691" y="40382"/>
                  </a:cubicBezTo>
                  <a:cubicBezTo>
                    <a:pt x="18496" y="40382"/>
                    <a:pt x="18319" y="40344"/>
                    <a:pt x="18178" y="40344"/>
                  </a:cubicBezTo>
                  <a:lnTo>
                    <a:pt x="11160" y="40344"/>
                  </a:lnTo>
                  <a:cubicBezTo>
                    <a:pt x="8131" y="40344"/>
                    <a:pt x="5233" y="40344"/>
                    <a:pt x="2203" y="40488"/>
                  </a:cubicBezTo>
                  <a:lnTo>
                    <a:pt x="1377" y="40488"/>
                  </a:lnTo>
                  <a:cubicBezTo>
                    <a:pt x="1377" y="40212"/>
                    <a:pt x="1245" y="40069"/>
                    <a:pt x="1245" y="39794"/>
                  </a:cubicBezTo>
                  <a:lnTo>
                    <a:pt x="1245" y="38967"/>
                  </a:lnTo>
                  <a:lnTo>
                    <a:pt x="1245" y="10598"/>
                  </a:lnTo>
                  <a:cubicBezTo>
                    <a:pt x="1245" y="7844"/>
                    <a:pt x="1245" y="5090"/>
                    <a:pt x="1102" y="2203"/>
                  </a:cubicBezTo>
                  <a:lnTo>
                    <a:pt x="1102" y="1234"/>
                  </a:lnTo>
                  <a:cubicBezTo>
                    <a:pt x="4131" y="1306"/>
                    <a:pt x="7161" y="1341"/>
                    <a:pt x="10174" y="1341"/>
                  </a:cubicBezTo>
                  <a:cubicBezTo>
                    <a:pt x="13188" y="1341"/>
                    <a:pt x="16184" y="1306"/>
                    <a:pt x="19148" y="1234"/>
                  </a:cubicBezTo>
                  <a:close/>
                  <a:moveTo>
                    <a:pt x="17627" y="0"/>
                  </a:moveTo>
                  <a:cubicBezTo>
                    <a:pt x="12813" y="0"/>
                    <a:pt x="7987" y="0"/>
                    <a:pt x="3173" y="132"/>
                  </a:cubicBezTo>
                  <a:cubicBezTo>
                    <a:pt x="2347" y="132"/>
                    <a:pt x="1377" y="275"/>
                    <a:pt x="419" y="275"/>
                  </a:cubicBezTo>
                  <a:cubicBezTo>
                    <a:pt x="276" y="683"/>
                    <a:pt x="143" y="1102"/>
                    <a:pt x="143" y="1509"/>
                  </a:cubicBezTo>
                  <a:lnTo>
                    <a:pt x="143" y="2611"/>
                  </a:lnTo>
                  <a:cubicBezTo>
                    <a:pt x="143" y="10191"/>
                    <a:pt x="0" y="17759"/>
                    <a:pt x="0" y="25339"/>
                  </a:cubicBezTo>
                  <a:lnTo>
                    <a:pt x="0" y="40069"/>
                  </a:lnTo>
                  <a:cubicBezTo>
                    <a:pt x="0" y="40344"/>
                    <a:pt x="143" y="40763"/>
                    <a:pt x="143" y="41038"/>
                  </a:cubicBezTo>
                  <a:cubicBezTo>
                    <a:pt x="143" y="41314"/>
                    <a:pt x="419" y="41589"/>
                    <a:pt x="694" y="41589"/>
                  </a:cubicBezTo>
                  <a:cubicBezTo>
                    <a:pt x="970" y="41589"/>
                    <a:pt x="1245" y="41721"/>
                    <a:pt x="1520" y="41721"/>
                  </a:cubicBezTo>
                  <a:lnTo>
                    <a:pt x="19831" y="41721"/>
                  </a:lnTo>
                  <a:cubicBezTo>
                    <a:pt x="20249" y="41589"/>
                    <a:pt x="20382" y="41446"/>
                    <a:pt x="20525" y="41038"/>
                  </a:cubicBezTo>
                  <a:lnTo>
                    <a:pt x="20525" y="39794"/>
                  </a:lnTo>
                  <a:lnTo>
                    <a:pt x="20525" y="23962"/>
                  </a:lnTo>
                  <a:lnTo>
                    <a:pt x="20525" y="2611"/>
                  </a:lnTo>
                  <a:cubicBezTo>
                    <a:pt x="20525" y="2060"/>
                    <a:pt x="20382" y="1377"/>
                    <a:pt x="20382" y="826"/>
                  </a:cubicBezTo>
                  <a:cubicBezTo>
                    <a:pt x="20382" y="551"/>
                    <a:pt x="20382" y="408"/>
                    <a:pt x="20106" y="275"/>
                  </a:cubicBezTo>
                  <a:cubicBezTo>
                    <a:pt x="20040" y="204"/>
                    <a:pt x="19938" y="168"/>
                    <a:pt x="19835" y="168"/>
                  </a:cubicBezTo>
                  <a:cubicBezTo>
                    <a:pt x="19732" y="168"/>
                    <a:pt x="19627" y="204"/>
                    <a:pt x="19555" y="275"/>
                  </a:cubicBezTo>
                  <a:cubicBezTo>
                    <a:pt x="19423" y="275"/>
                    <a:pt x="19148" y="132"/>
                    <a:pt x="19005" y="132"/>
                  </a:cubicBezTo>
                  <a:cubicBezTo>
                    <a:pt x="18454" y="132"/>
                    <a:pt x="18046" y="0"/>
                    <a:pt x="176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6201100" y="4061625"/>
              <a:ext cx="458075" cy="981375"/>
            </a:xfrm>
            <a:custGeom>
              <a:rect b="b" l="l" r="r" t="t"/>
              <a:pathLst>
                <a:path extrusionOk="0" h="39255" w="18323">
                  <a:moveTo>
                    <a:pt x="1" y="1"/>
                  </a:moveTo>
                  <a:lnTo>
                    <a:pt x="1" y="970"/>
                  </a:lnTo>
                  <a:cubicBezTo>
                    <a:pt x="144" y="3857"/>
                    <a:pt x="144" y="6611"/>
                    <a:pt x="144" y="9365"/>
                  </a:cubicBezTo>
                  <a:lnTo>
                    <a:pt x="144" y="37734"/>
                  </a:lnTo>
                  <a:lnTo>
                    <a:pt x="144" y="38561"/>
                  </a:lnTo>
                  <a:cubicBezTo>
                    <a:pt x="144" y="38836"/>
                    <a:pt x="276" y="38979"/>
                    <a:pt x="276" y="39255"/>
                  </a:cubicBezTo>
                  <a:lnTo>
                    <a:pt x="1102" y="39255"/>
                  </a:lnTo>
                  <a:cubicBezTo>
                    <a:pt x="4132" y="39111"/>
                    <a:pt x="7030" y="39111"/>
                    <a:pt x="10059" y="39111"/>
                  </a:cubicBezTo>
                  <a:lnTo>
                    <a:pt x="17077" y="39111"/>
                  </a:lnTo>
                  <a:cubicBezTo>
                    <a:pt x="17218" y="39111"/>
                    <a:pt x="17395" y="39149"/>
                    <a:pt x="17590" y="39149"/>
                  </a:cubicBezTo>
                  <a:cubicBezTo>
                    <a:pt x="17777" y="39149"/>
                    <a:pt x="17979" y="39114"/>
                    <a:pt x="18179" y="38979"/>
                  </a:cubicBezTo>
                  <a:lnTo>
                    <a:pt x="18179" y="37877"/>
                  </a:lnTo>
                  <a:lnTo>
                    <a:pt x="18179" y="18598"/>
                  </a:lnTo>
                  <a:lnTo>
                    <a:pt x="18179" y="827"/>
                  </a:lnTo>
                  <a:cubicBezTo>
                    <a:pt x="18179" y="552"/>
                    <a:pt x="18322" y="276"/>
                    <a:pt x="18047" y="1"/>
                  </a:cubicBezTo>
                  <a:cubicBezTo>
                    <a:pt x="15083" y="73"/>
                    <a:pt x="12087" y="108"/>
                    <a:pt x="9073" y="108"/>
                  </a:cubicBezTo>
                  <a:cubicBezTo>
                    <a:pt x="6060" y="108"/>
                    <a:pt x="3030" y="7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6263075" y="4144275"/>
              <a:ext cx="330550" cy="24250"/>
            </a:xfrm>
            <a:custGeom>
              <a:rect b="b" l="l" r="r" t="t"/>
              <a:pathLst>
                <a:path extrusionOk="0" h="970" w="13222">
                  <a:moveTo>
                    <a:pt x="7856" y="0"/>
                  </a:moveTo>
                  <a:cubicBezTo>
                    <a:pt x="5652" y="0"/>
                    <a:pt x="3449" y="0"/>
                    <a:pt x="1246" y="143"/>
                  </a:cubicBezTo>
                  <a:lnTo>
                    <a:pt x="144" y="143"/>
                  </a:lnTo>
                  <a:lnTo>
                    <a:pt x="1" y="419"/>
                  </a:lnTo>
                  <a:cubicBezTo>
                    <a:pt x="1" y="551"/>
                    <a:pt x="144" y="694"/>
                    <a:pt x="144" y="694"/>
                  </a:cubicBezTo>
                  <a:cubicBezTo>
                    <a:pt x="551" y="826"/>
                    <a:pt x="970" y="826"/>
                    <a:pt x="1378" y="826"/>
                  </a:cubicBezTo>
                  <a:lnTo>
                    <a:pt x="6611" y="826"/>
                  </a:lnTo>
                  <a:lnTo>
                    <a:pt x="6611" y="970"/>
                  </a:lnTo>
                  <a:lnTo>
                    <a:pt x="11987" y="970"/>
                  </a:lnTo>
                  <a:cubicBezTo>
                    <a:pt x="12395" y="970"/>
                    <a:pt x="12670" y="826"/>
                    <a:pt x="12946" y="826"/>
                  </a:cubicBezTo>
                  <a:cubicBezTo>
                    <a:pt x="13089" y="826"/>
                    <a:pt x="13221" y="551"/>
                    <a:pt x="13221" y="419"/>
                  </a:cubicBezTo>
                  <a:cubicBezTo>
                    <a:pt x="13221" y="275"/>
                    <a:pt x="13089" y="143"/>
                    <a:pt x="12946" y="143"/>
                  </a:cubicBezTo>
                  <a:cubicBezTo>
                    <a:pt x="12670" y="0"/>
                    <a:pt x="12395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6263075" y="4233775"/>
              <a:ext cx="330550" cy="20675"/>
            </a:xfrm>
            <a:custGeom>
              <a:rect b="b" l="l" r="r" t="t"/>
              <a:pathLst>
                <a:path extrusionOk="0" h="827" w="13222">
                  <a:moveTo>
                    <a:pt x="1246" y="1"/>
                  </a:moveTo>
                  <a:cubicBezTo>
                    <a:pt x="827" y="1"/>
                    <a:pt x="551" y="1"/>
                    <a:pt x="144" y="144"/>
                  </a:cubicBezTo>
                  <a:cubicBezTo>
                    <a:pt x="144" y="144"/>
                    <a:pt x="1" y="276"/>
                    <a:pt x="1" y="419"/>
                  </a:cubicBezTo>
                  <a:lnTo>
                    <a:pt x="144" y="695"/>
                  </a:lnTo>
                  <a:cubicBezTo>
                    <a:pt x="551" y="695"/>
                    <a:pt x="970" y="827"/>
                    <a:pt x="1378" y="827"/>
                  </a:cubicBezTo>
                  <a:lnTo>
                    <a:pt x="11987" y="827"/>
                  </a:lnTo>
                  <a:cubicBezTo>
                    <a:pt x="12395" y="827"/>
                    <a:pt x="12670" y="827"/>
                    <a:pt x="12946" y="695"/>
                  </a:cubicBezTo>
                  <a:cubicBezTo>
                    <a:pt x="13089" y="695"/>
                    <a:pt x="13221" y="551"/>
                    <a:pt x="13221" y="419"/>
                  </a:cubicBezTo>
                  <a:cubicBezTo>
                    <a:pt x="13221" y="144"/>
                    <a:pt x="13089" y="1"/>
                    <a:pt x="1294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6263075" y="4319975"/>
              <a:ext cx="330550" cy="20700"/>
            </a:xfrm>
            <a:custGeom>
              <a:rect b="b" l="l" r="r" t="t"/>
              <a:pathLst>
                <a:path extrusionOk="0" h="828" w="13222">
                  <a:moveTo>
                    <a:pt x="1246" y="1"/>
                  </a:moveTo>
                  <a:cubicBezTo>
                    <a:pt x="827" y="1"/>
                    <a:pt x="551" y="133"/>
                    <a:pt x="144" y="133"/>
                  </a:cubicBezTo>
                  <a:cubicBezTo>
                    <a:pt x="144" y="133"/>
                    <a:pt x="1" y="276"/>
                    <a:pt x="1" y="409"/>
                  </a:cubicBezTo>
                  <a:cubicBezTo>
                    <a:pt x="1" y="552"/>
                    <a:pt x="144" y="684"/>
                    <a:pt x="144" y="684"/>
                  </a:cubicBezTo>
                  <a:cubicBezTo>
                    <a:pt x="551" y="827"/>
                    <a:pt x="970" y="827"/>
                    <a:pt x="1378" y="827"/>
                  </a:cubicBezTo>
                  <a:lnTo>
                    <a:pt x="12946" y="827"/>
                  </a:lnTo>
                  <a:cubicBezTo>
                    <a:pt x="13089" y="684"/>
                    <a:pt x="13221" y="552"/>
                    <a:pt x="13221" y="409"/>
                  </a:cubicBezTo>
                  <a:cubicBezTo>
                    <a:pt x="13221" y="276"/>
                    <a:pt x="13089" y="133"/>
                    <a:pt x="1294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6263075" y="4405925"/>
              <a:ext cx="330550" cy="24250"/>
            </a:xfrm>
            <a:custGeom>
              <a:rect b="b" l="l" r="r" t="t"/>
              <a:pathLst>
                <a:path extrusionOk="0" h="970" w="13222">
                  <a:moveTo>
                    <a:pt x="7856" y="0"/>
                  </a:moveTo>
                  <a:cubicBezTo>
                    <a:pt x="5652" y="143"/>
                    <a:pt x="3449" y="143"/>
                    <a:pt x="1246" y="143"/>
                  </a:cubicBezTo>
                  <a:lnTo>
                    <a:pt x="144" y="143"/>
                  </a:lnTo>
                  <a:lnTo>
                    <a:pt x="1" y="419"/>
                  </a:lnTo>
                  <a:cubicBezTo>
                    <a:pt x="1" y="551"/>
                    <a:pt x="144" y="694"/>
                    <a:pt x="144" y="694"/>
                  </a:cubicBezTo>
                  <a:cubicBezTo>
                    <a:pt x="551" y="826"/>
                    <a:pt x="970" y="826"/>
                    <a:pt x="1378" y="826"/>
                  </a:cubicBezTo>
                  <a:lnTo>
                    <a:pt x="6611" y="826"/>
                  </a:lnTo>
                  <a:lnTo>
                    <a:pt x="6611" y="970"/>
                  </a:lnTo>
                  <a:lnTo>
                    <a:pt x="11987" y="970"/>
                  </a:lnTo>
                  <a:cubicBezTo>
                    <a:pt x="12395" y="970"/>
                    <a:pt x="12670" y="826"/>
                    <a:pt x="12946" y="826"/>
                  </a:cubicBezTo>
                  <a:cubicBezTo>
                    <a:pt x="13089" y="826"/>
                    <a:pt x="13221" y="551"/>
                    <a:pt x="13221" y="419"/>
                  </a:cubicBezTo>
                  <a:cubicBezTo>
                    <a:pt x="13221" y="276"/>
                    <a:pt x="13089" y="143"/>
                    <a:pt x="12946" y="143"/>
                  </a:cubicBezTo>
                  <a:cubicBezTo>
                    <a:pt x="12670" y="0"/>
                    <a:pt x="12395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6263075" y="4495425"/>
              <a:ext cx="330550" cy="20675"/>
            </a:xfrm>
            <a:custGeom>
              <a:rect b="b" l="l" r="r" t="t"/>
              <a:pathLst>
                <a:path extrusionOk="0" h="827" w="13222">
                  <a:moveTo>
                    <a:pt x="1246" y="1"/>
                  </a:moveTo>
                  <a:cubicBezTo>
                    <a:pt x="827" y="1"/>
                    <a:pt x="551" y="1"/>
                    <a:pt x="144" y="144"/>
                  </a:cubicBezTo>
                  <a:cubicBezTo>
                    <a:pt x="144" y="144"/>
                    <a:pt x="1" y="276"/>
                    <a:pt x="1" y="419"/>
                  </a:cubicBezTo>
                  <a:lnTo>
                    <a:pt x="144" y="695"/>
                  </a:lnTo>
                  <a:cubicBezTo>
                    <a:pt x="551" y="695"/>
                    <a:pt x="970" y="827"/>
                    <a:pt x="1378" y="827"/>
                  </a:cubicBezTo>
                  <a:lnTo>
                    <a:pt x="11987" y="827"/>
                  </a:lnTo>
                  <a:cubicBezTo>
                    <a:pt x="12395" y="827"/>
                    <a:pt x="12670" y="827"/>
                    <a:pt x="12946" y="695"/>
                  </a:cubicBezTo>
                  <a:cubicBezTo>
                    <a:pt x="13089" y="695"/>
                    <a:pt x="13221" y="552"/>
                    <a:pt x="13221" y="419"/>
                  </a:cubicBezTo>
                  <a:cubicBezTo>
                    <a:pt x="13221" y="144"/>
                    <a:pt x="13089" y="1"/>
                    <a:pt x="1294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6263075" y="4581650"/>
              <a:ext cx="330550" cy="20675"/>
            </a:xfrm>
            <a:custGeom>
              <a:rect b="b" l="l" r="r" t="t"/>
              <a:pathLst>
                <a:path extrusionOk="0" h="827" w="13222">
                  <a:moveTo>
                    <a:pt x="1246" y="0"/>
                  </a:moveTo>
                  <a:cubicBezTo>
                    <a:pt x="827" y="0"/>
                    <a:pt x="551" y="132"/>
                    <a:pt x="144" y="132"/>
                  </a:cubicBezTo>
                  <a:cubicBezTo>
                    <a:pt x="144" y="132"/>
                    <a:pt x="1" y="275"/>
                    <a:pt x="1" y="408"/>
                  </a:cubicBezTo>
                  <a:cubicBezTo>
                    <a:pt x="1" y="551"/>
                    <a:pt x="144" y="683"/>
                    <a:pt x="144" y="683"/>
                  </a:cubicBezTo>
                  <a:cubicBezTo>
                    <a:pt x="551" y="826"/>
                    <a:pt x="970" y="826"/>
                    <a:pt x="1378" y="826"/>
                  </a:cubicBezTo>
                  <a:lnTo>
                    <a:pt x="12946" y="826"/>
                  </a:lnTo>
                  <a:cubicBezTo>
                    <a:pt x="13089" y="683"/>
                    <a:pt x="13221" y="551"/>
                    <a:pt x="13221" y="408"/>
                  </a:cubicBezTo>
                  <a:cubicBezTo>
                    <a:pt x="13221" y="275"/>
                    <a:pt x="13089" y="132"/>
                    <a:pt x="12946" y="132"/>
                  </a:cubicBezTo>
                  <a:cubicBezTo>
                    <a:pt x="12670" y="0"/>
                    <a:pt x="12395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6263075" y="4667575"/>
              <a:ext cx="330550" cy="24250"/>
            </a:xfrm>
            <a:custGeom>
              <a:rect b="b" l="l" r="r" t="t"/>
              <a:pathLst>
                <a:path extrusionOk="0" h="970" w="13222">
                  <a:moveTo>
                    <a:pt x="7856" y="0"/>
                  </a:moveTo>
                  <a:cubicBezTo>
                    <a:pt x="5652" y="144"/>
                    <a:pt x="3449" y="144"/>
                    <a:pt x="1246" y="144"/>
                  </a:cubicBezTo>
                  <a:lnTo>
                    <a:pt x="144" y="144"/>
                  </a:lnTo>
                  <a:lnTo>
                    <a:pt x="1" y="419"/>
                  </a:lnTo>
                  <a:cubicBezTo>
                    <a:pt x="1" y="551"/>
                    <a:pt x="144" y="694"/>
                    <a:pt x="144" y="694"/>
                  </a:cubicBezTo>
                  <a:cubicBezTo>
                    <a:pt x="551" y="827"/>
                    <a:pt x="970" y="827"/>
                    <a:pt x="1378" y="827"/>
                  </a:cubicBezTo>
                  <a:cubicBezTo>
                    <a:pt x="1976" y="874"/>
                    <a:pt x="2559" y="890"/>
                    <a:pt x="3136" y="890"/>
                  </a:cubicBezTo>
                  <a:cubicBezTo>
                    <a:pt x="4290" y="890"/>
                    <a:pt x="5421" y="827"/>
                    <a:pt x="6611" y="827"/>
                  </a:cubicBezTo>
                  <a:lnTo>
                    <a:pt x="6611" y="970"/>
                  </a:lnTo>
                  <a:lnTo>
                    <a:pt x="11987" y="970"/>
                  </a:lnTo>
                  <a:cubicBezTo>
                    <a:pt x="12395" y="970"/>
                    <a:pt x="12670" y="970"/>
                    <a:pt x="12946" y="827"/>
                  </a:cubicBezTo>
                  <a:cubicBezTo>
                    <a:pt x="13089" y="827"/>
                    <a:pt x="13221" y="551"/>
                    <a:pt x="13221" y="419"/>
                  </a:cubicBezTo>
                  <a:cubicBezTo>
                    <a:pt x="13221" y="276"/>
                    <a:pt x="13089" y="144"/>
                    <a:pt x="12946" y="144"/>
                  </a:cubicBezTo>
                  <a:cubicBezTo>
                    <a:pt x="12670" y="144"/>
                    <a:pt x="12395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6263075" y="4757075"/>
              <a:ext cx="330550" cy="20700"/>
            </a:xfrm>
            <a:custGeom>
              <a:rect b="b" l="l" r="r" t="t"/>
              <a:pathLst>
                <a:path extrusionOk="0" h="828" w="13222">
                  <a:moveTo>
                    <a:pt x="1246" y="1"/>
                  </a:moveTo>
                  <a:cubicBezTo>
                    <a:pt x="827" y="1"/>
                    <a:pt x="551" y="1"/>
                    <a:pt x="144" y="144"/>
                  </a:cubicBezTo>
                  <a:cubicBezTo>
                    <a:pt x="144" y="144"/>
                    <a:pt x="1" y="276"/>
                    <a:pt x="1" y="420"/>
                  </a:cubicBezTo>
                  <a:lnTo>
                    <a:pt x="144" y="695"/>
                  </a:lnTo>
                  <a:cubicBezTo>
                    <a:pt x="551" y="695"/>
                    <a:pt x="970" y="827"/>
                    <a:pt x="1378" y="827"/>
                  </a:cubicBezTo>
                  <a:lnTo>
                    <a:pt x="11987" y="827"/>
                  </a:lnTo>
                  <a:cubicBezTo>
                    <a:pt x="12395" y="827"/>
                    <a:pt x="12670" y="827"/>
                    <a:pt x="12946" y="695"/>
                  </a:cubicBezTo>
                  <a:cubicBezTo>
                    <a:pt x="13089" y="695"/>
                    <a:pt x="13221" y="552"/>
                    <a:pt x="13221" y="420"/>
                  </a:cubicBezTo>
                  <a:cubicBezTo>
                    <a:pt x="13221" y="276"/>
                    <a:pt x="13089" y="1"/>
                    <a:pt x="1294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6263075" y="4843300"/>
              <a:ext cx="330550" cy="20675"/>
            </a:xfrm>
            <a:custGeom>
              <a:rect b="b" l="l" r="r" t="t"/>
              <a:pathLst>
                <a:path extrusionOk="0" h="827" w="13222">
                  <a:moveTo>
                    <a:pt x="1246" y="0"/>
                  </a:moveTo>
                  <a:cubicBezTo>
                    <a:pt x="827" y="0"/>
                    <a:pt x="551" y="132"/>
                    <a:pt x="144" y="132"/>
                  </a:cubicBezTo>
                  <a:cubicBezTo>
                    <a:pt x="144" y="132"/>
                    <a:pt x="1" y="276"/>
                    <a:pt x="1" y="408"/>
                  </a:cubicBezTo>
                  <a:cubicBezTo>
                    <a:pt x="1" y="551"/>
                    <a:pt x="144" y="683"/>
                    <a:pt x="144" y="683"/>
                  </a:cubicBezTo>
                  <a:cubicBezTo>
                    <a:pt x="551" y="827"/>
                    <a:pt x="970" y="827"/>
                    <a:pt x="1378" y="827"/>
                  </a:cubicBezTo>
                  <a:lnTo>
                    <a:pt x="12946" y="827"/>
                  </a:lnTo>
                  <a:cubicBezTo>
                    <a:pt x="13089" y="827"/>
                    <a:pt x="13221" y="551"/>
                    <a:pt x="13221" y="408"/>
                  </a:cubicBezTo>
                  <a:cubicBezTo>
                    <a:pt x="13221" y="276"/>
                    <a:pt x="13089" y="132"/>
                    <a:pt x="12946" y="132"/>
                  </a:cubicBezTo>
                  <a:cubicBezTo>
                    <a:pt x="12670" y="0"/>
                    <a:pt x="12395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6263075" y="4929225"/>
              <a:ext cx="330550" cy="24275"/>
            </a:xfrm>
            <a:custGeom>
              <a:rect b="b" l="l" r="r" t="t"/>
              <a:pathLst>
                <a:path extrusionOk="0" h="971" w="13222">
                  <a:moveTo>
                    <a:pt x="11987" y="1"/>
                  </a:moveTo>
                  <a:cubicBezTo>
                    <a:pt x="10610" y="1"/>
                    <a:pt x="9233" y="144"/>
                    <a:pt x="7856" y="144"/>
                  </a:cubicBezTo>
                  <a:lnTo>
                    <a:pt x="144" y="144"/>
                  </a:lnTo>
                  <a:cubicBezTo>
                    <a:pt x="144" y="276"/>
                    <a:pt x="1" y="419"/>
                    <a:pt x="1" y="419"/>
                  </a:cubicBezTo>
                  <a:cubicBezTo>
                    <a:pt x="1" y="551"/>
                    <a:pt x="144" y="695"/>
                    <a:pt x="144" y="827"/>
                  </a:cubicBezTo>
                  <a:lnTo>
                    <a:pt x="1378" y="827"/>
                  </a:lnTo>
                  <a:cubicBezTo>
                    <a:pt x="3174" y="970"/>
                    <a:pt x="4826" y="970"/>
                    <a:pt x="6611" y="970"/>
                  </a:cubicBezTo>
                  <a:lnTo>
                    <a:pt x="11987" y="970"/>
                  </a:lnTo>
                  <a:cubicBezTo>
                    <a:pt x="12395" y="970"/>
                    <a:pt x="12670" y="970"/>
                    <a:pt x="12946" y="827"/>
                  </a:cubicBezTo>
                  <a:cubicBezTo>
                    <a:pt x="13089" y="827"/>
                    <a:pt x="13221" y="695"/>
                    <a:pt x="13221" y="551"/>
                  </a:cubicBezTo>
                  <a:cubicBezTo>
                    <a:pt x="13221" y="276"/>
                    <a:pt x="13089" y="144"/>
                    <a:pt x="12946" y="144"/>
                  </a:cubicBezTo>
                  <a:cubicBezTo>
                    <a:pt x="12670" y="144"/>
                    <a:pt x="12395" y="1"/>
                    <a:pt x="1198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341400" y="2701850"/>
              <a:ext cx="843650" cy="2366050"/>
            </a:xfrm>
            <a:custGeom>
              <a:rect b="b" l="l" r="r" t="t"/>
              <a:pathLst>
                <a:path extrusionOk="0" h="94642" w="33746">
                  <a:moveTo>
                    <a:pt x="24932" y="1378"/>
                  </a:moveTo>
                  <a:cubicBezTo>
                    <a:pt x="24932" y="1378"/>
                    <a:pt x="25064" y="1378"/>
                    <a:pt x="25207" y="1510"/>
                  </a:cubicBezTo>
                  <a:lnTo>
                    <a:pt x="25207" y="2204"/>
                  </a:lnTo>
                  <a:cubicBezTo>
                    <a:pt x="25207" y="5091"/>
                    <a:pt x="25207" y="7845"/>
                    <a:pt x="25064" y="10742"/>
                  </a:cubicBezTo>
                  <a:cubicBezTo>
                    <a:pt x="25064" y="11018"/>
                    <a:pt x="25207" y="11150"/>
                    <a:pt x="25207" y="11426"/>
                  </a:cubicBezTo>
                  <a:cubicBezTo>
                    <a:pt x="25064" y="12252"/>
                    <a:pt x="25615" y="12670"/>
                    <a:pt x="26441" y="12946"/>
                  </a:cubicBezTo>
                  <a:lnTo>
                    <a:pt x="32369" y="12946"/>
                  </a:lnTo>
                  <a:cubicBezTo>
                    <a:pt x="32501" y="13221"/>
                    <a:pt x="32501" y="13497"/>
                    <a:pt x="32501" y="13772"/>
                  </a:cubicBezTo>
                  <a:lnTo>
                    <a:pt x="32501" y="19964"/>
                  </a:lnTo>
                  <a:lnTo>
                    <a:pt x="32501" y="81659"/>
                  </a:lnTo>
                  <a:lnTo>
                    <a:pt x="32501" y="91574"/>
                  </a:lnTo>
                  <a:lnTo>
                    <a:pt x="32501" y="93095"/>
                  </a:lnTo>
                  <a:cubicBezTo>
                    <a:pt x="32366" y="93230"/>
                    <a:pt x="32231" y="93264"/>
                    <a:pt x="32113" y="93264"/>
                  </a:cubicBezTo>
                  <a:cubicBezTo>
                    <a:pt x="31990" y="93264"/>
                    <a:pt x="31885" y="93227"/>
                    <a:pt x="31818" y="93227"/>
                  </a:cubicBezTo>
                  <a:lnTo>
                    <a:pt x="24513" y="93227"/>
                  </a:lnTo>
                  <a:cubicBezTo>
                    <a:pt x="17077" y="93227"/>
                    <a:pt x="9640" y="93227"/>
                    <a:pt x="2072" y="93370"/>
                  </a:cubicBezTo>
                  <a:lnTo>
                    <a:pt x="1521" y="93370"/>
                  </a:lnTo>
                  <a:cubicBezTo>
                    <a:pt x="1245" y="93095"/>
                    <a:pt x="1378" y="92676"/>
                    <a:pt x="1245" y="92401"/>
                  </a:cubicBezTo>
                  <a:cubicBezTo>
                    <a:pt x="1102" y="86485"/>
                    <a:pt x="1245" y="80557"/>
                    <a:pt x="1245" y="74641"/>
                  </a:cubicBezTo>
                  <a:lnTo>
                    <a:pt x="1245" y="46405"/>
                  </a:lnTo>
                  <a:cubicBezTo>
                    <a:pt x="1245" y="45027"/>
                    <a:pt x="1102" y="43650"/>
                    <a:pt x="1102" y="42141"/>
                  </a:cubicBezTo>
                  <a:lnTo>
                    <a:pt x="1102" y="41315"/>
                  </a:lnTo>
                  <a:cubicBezTo>
                    <a:pt x="1222" y="41284"/>
                    <a:pt x="1342" y="41272"/>
                    <a:pt x="1462" y="41272"/>
                  </a:cubicBezTo>
                  <a:cubicBezTo>
                    <a:pt x="1780" y="41272"/>
                    <a:pt x="2098" y="41352"/>
                    <a:pt x="2417" y="41352"/>
                  </a:cubicBezTo>
                  <a:cubicBezTo>
                    <a:pt x="2529" y="41352"/>
                    <a:pt x="2642" y="41342"/>
                    <a:pt x="2755" y="41315"/>
                  </a:cubicBezTo>
                  <a:lnTo>
                    <a:pt x="5784" y="41315"/>
                  </a:lnTo>
                  <a:cubicBezTo>
                    <a:pt x="6065" y="41315"/>
                    <a:pt x="6346" y="41277"/>
                    <a:pt x="6609" y="41277"/>
                  </a:cubicBezTo>
                  <a:cubicBezTo>
                    <a:pt x="6863" y="41277"/>
                    <a:pt x="7100" y="41312"/>
                    <a:pt x="7305" y="41447"/>
                  </a:cubicBezTo>
                  <a:cubicBezTo>
                    <a:pt x="7580" y="41172"/>
                    <a:pt x="7712" y="40764"/>
                    <a:pt x="7712" y="40345"/>
                  </a:cubicBezTo>
                  <a:cubicBezTo>
                    <a:pt x="7712" y="39519"/>
                    <a:pt x="7856" y="38693"/>
                    <a:pt x="7856" y="37866"/>
                  </a:cubicBezTo>
                  <a:lnTo>
                    <a:pt x="7856" y="30981"/>
                  </a:lnTo>
                  <a:lnTo>
                    <a:pt x="7856" y="6468"/>
                  </a:lnTo>
                  <a:cubicBezTo>
                    <a:pt x="7856" y="4959"/>
                    <a:pt x="7712" y="3581"/>
                    <a:pt x="7712" y="2204"/>
                  </a:cubicBezTo>
                  <a:lnTo>
                    <a:pt x="7712" y="1510"/>
                  </a:lnTo>
                  <a:cubicBezTo>
                    <a:pt x="7856" y="1378"/>
                    <a:pt x="7988" y="1378"/>
                    <a:pt x="7988" y="1378"/>
                  </a:cubicBezTo>
                  <a:close/>
                  <a:moveTo>
                    <a:pt x="9916" y="1"/>
                  </a:moveTo>
                  <a:cubicBezTo>
                    <a:pt x="9089" y="1"/>
                    <a:pt x="8263" y="133"/>
                    <a:pt x="7437" y="276"/>
                  </a:cubicBezTo>
                  <a:cubicBezTo>
                    <a:pt x="7029" y="276"/>
                    <a:pt x="6886" y="409"/>
                    <a:pt x="6754" y="827"/>
                  </a:cubicBezTo>
                  <a:lnTo>
                    <a:pt x="6754" y="1786"/>
                  </a:lnTo>
                  <a:cubicBezTo>
                    <a:pt x="6611" y="4815"/>
                    <a:pt x="6611" y="7845"/>
                    <a:pt x="6611" y="10875"/>
                  </a:cubicBezTo>
                  <a:lnTo>
                    <a:pt x="6611" y="32777"/>
                  </a:lnTo>
                  <a:cubicBezTo>
                    <a:pt x="6611" y="34980"/>
                    <a:pt x="6611" y="37183"/>
                    <a:pt x="6754" y="39387"/>
                  </a:cubicBezTo>
                  <a:lnTo>
                    <a:pt x="6754" y="40213"/>
                  </a:lnTo>
                  <a:lnTo>
                    <a:pt x="5652" y="40213"/>
                  </a:lnTo>
                  <a:cubicBezTo>
                    <a:pt x="4826" y="40213"/>
                    <a:pt x="4000" y="40070"/>
                    <a:pt x="3030" y="40070"/>
                  </a:cubicBezTo>
                  <a:cubicBezTo>
                    <a:pt x="2479" y="40070"/>
                    <a:pt x="1796" y="40213"/>
                    <a:pt x="1245" y="40213"/>
                  </a:cubicBezTo>
                  <a:cubicBezTo>
                    <a:pt x="827" y="40213"/>
                    <a:pt x="551" y="40488"/>
                    <a:pt x="419" y="40764"/>
                  </a:cubicBezTo>
                  <a:cubicBezTo>
                    <a:pt x="144" y="41172"/>
                    <a:pt x="144" y="41590"/>
                    <a:pt x="144" y="41998"/>
                  </a:cubicBezTo>
                  <a:cubicBezTo>
                    <a:pt x="0" y="44201"/>
                    <a:pt x="0" y="46548"/>
                    <a:pt x="0" y="48751"/>
                  </a:cubicBezTo>
                  <a:lnTo>
                    <a:pt x="0" y="89514"/>
                  </a:lnTo>
                  <a:cubicBezTo>
                    <a:pt x="0" y="90891"/>
                    <a:pt x="144" y="92125"/>
                    <a:pt x="276" y="93502"/>
                  </a:cubicBezTo>
                  <a:cubicBezTo>
                    <a:pt x="276" y="94196"/>
                    <a:pt x="551" y="94329"/>
                    <a:pt x="1245" y="94472"/>
                  </a:cubicBezTo>
                  <a:lnTo>
                    <a:pt x="2479" y="94472"/>
                  </a:lnTo>
                  <a:cubicBezTo>
                    <a:pt x="7340" y="94607"/>
                    <a:pt x="12200" y="94641"/>
                    <a:pt x="17061" y="94641"/>
                  </a:cubicBezTo>
                  <a:cubicBezTo>
                    <a:pt x="22116" y="94641"/>
                    <a:pt x="27170" y="94604"/>
                    <a:pt x="32225" y="94604"/>
                  </a:cubicBezTo>
                  <a:cubicBezTo>
                    <a:pt x="32501" y="94604"/>
                    <a:pt x="32776" y="94604"/>
                    <a:pt x="32919" y="94472"/>
                  </a:cubicBezTo>
                  <a:cubicBezTo>
                    <a:pt x="33195" y="94472"/>
                    <a:pt x="33327" y="94329"/>
                    <a:pt x="33327" y="94053"/>
                  </a:cubicBezTo>
                  <a:cubicBezTo>
                    <a:pt x="33603" y="92952"/>
                    <a:pt x="33746" y="91993"/>
                    <a:pt x="33603" y="90891"/>
                  </a:cubicBezTo>
                  <a:lnTo>
                    <a:pt x="33603" y="87035"/>
                  </a:lnTo>
                  <a:lnTo>
                    <a:pt x="33603" y="51913"/>
                  </a:lnTo>
                  <a:lnTo>
                    <a:pt x="33603" y="13629"/>
                  </a:lnTo>
                  <a:lnTo>
                    <a:pt x="33603" y="12527"/>
                  </a:lnTo>
                  <a:cubicBezTo>
                    <a:pt x="33603" y="11976"/>
                    <a:pt x="33327" y="11844"/>
                    <a:pt x="32776" y="11844"/>
                  </a:cubicBezTo>
                  <a:lnTo>
                    <a:pt x="26717" y="11844"/>
                  </a:lnTo>
                  <a:cubicBezTo>
                    <a:pt x="26585" y="11844"/>
                    <a:pt x="26441" y="11701"/>
                    <a:pt x="26309" y="11701"/>
                  </a:cubicBezTo>
                  <a:lnTo>
                    <a:pt x="26309" y="4959"/>
                  </a:lnTo>
                  <a:cubicBezTo>
                    <a:pt x="26309" y="3989"/>
                    <a:pt x="26309" y="2887"/>
                    <a:pt x="26166" y="1929"/>
                  </a:cubicBezTo>
                  <a:cubicBezTo>
                    <a:pt x="26166" y="1653"/>
                    <a:pt x="26166" y="1235"/>
                    <a:pt x="26034" y="959"/>
                  </a:cubicBezTo>
                  <a:cubicBezTo>
                    <a:pt x="25891" y="552"/>
                    <a:pt x="25615" y="133"/>
                    <a:pt x="25064" y="133"/>
                  </a:cubicBezTo>
                  <a:lnTo>
                    <a:pt x="23830" y="133"/>
                  </a:lnTo>
                  <a:cubicBezTo>
                    <a:pt x="19148" y="133"/>
                    <a:pt x="14466" y="1"/>
                    <a:pt x="991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368950" y="2736300"/>
              <a:ext cx="784975" cy="2299825"/>
            </a:xfrm>
            <a:custGeom>
              <a:rect b="b" l="l" r="r" t="t"/>
              <a:pathLst>
                <a:path extrusionOk="0" h="91993" w="31399">
                  <a:moveTo>
                    <a:pt x="6886" y="0"/>
                  </a:moveTo>
                  <a:cubicBezTo>
                    <a:pt x="6886" y="0"/>
                    <a:pt x="6754" y="0"/>
                    <a:pt x="6610" y="132"/>
                  </a:cubicBezTo>
                  <a:lnTo>
                    <a:pt x="6610" y="826"/>
                  </a:lnTo>
                  <a:cubicBezTo>
                    <a:pt x="6610" y="2203"/>
                    <a:pt x="6754" y="3581"/>
                    <a:pt x="6754" y="5090"/>
                  </a:cubicBezTo>
                  <a:lnTo>
                    <a:pt x="6754" y="29603"/>
                  </a:lnTo>
                  <a:lnTo>
                    <a:pt x="6754" y="36488"/>
                  </a:lnTo>
                  <a:cubicBezTo>
                    <a:pt x="6754" y="37315"/>
                    <a:pt x="6610" y="38141"/>
                    <a:pt x="6610" y="38967"/>
                  </a:cubicBezTo>
                  <a:cubicBezTo>
                    <a:pt x="6610" y="39386"/>
                    <a:pt x="6478" y="39794"/>
                    <a:pt x="6203" y="40069"/>
                  </a:cubicBezTo>
                  <a:cubicBezTo>
                    <a:pt x="5998" y="39934"/>
                    <a:pt x="5761" y="39899"/>
                    <a:pt x="5507" y="39899"/>
                  </a:cubicBezTo>
                  <a:cubicBezTo>
                    <a:pt x="5244" y="39899"/>
                    <a:pt x="4963" y="39937"/>
                    <a:pt x="4682" y="39937"/>
                  </a:cubicBezTo>
                  <a:lnTo>
                    <a:pt x="1653" y="39937"/>
                  </a:lnTo>
                  <a:cubicBezTo>
                    <a:pt x="1540" y="39964"/>
                    <a:pt x="1427" y="39974"/>
                    <a:pt x="1315" y="39974"/>
                  </a:cubicBezTo>
                  <a:cubicBezTo>
                    <a:pt x="996" y="39974"/>
                    <a:pt x="678" y="39894"/>
                    <a:pt x="360" y="39894"/>
                  </a:cubicBezTo>
                  <a:cubicBezTo>
                    <a:pt x="240" y="39894"/>
                    <a:pt x="120" y="39906"/>
                    <a:pt x="0" y="39937"/>
                  </a:cubicBezTo>
                  <a:lnTo>
                    <a:pt x="0" y="40763"/>
                  </a:lnTo>
                  <a:cubicBezTo>
                    <a:pt x="0" y="42272"/>
                    <a:pt x="143" y="43649"/>
                    <a:pt x="143" y="45027"/>
                  </a:cubicBezTo>
                  <a:lnTo>
                    <a:pt x="143" y="73263"/>
                  </a:lnTo>
                  <a:cubicBezTo>
                    <a:pt x="143" y="79179"/>
                    <a:pt x="0" y="85107"/>
                    <a:pt x="143" y="91023"/>
                  </a:cubicBezTo>
                  <a:cubicBezTo>
                    <a:pt x="276" y="91298"/>
                    <a:pt x="143" y="91717"/>
                    <a:pt x="419" y="91992"/>
                  </a:cubicBezTo>
                  <a:lnTo>
                    <a:pt x="970" y="91992"/>
                  </a:lnTo>
                  <a:cubicBezTo>
                    <a:pt x="8538" y="91849"/>
                    <a:pt x="15975" y="91849"/>
                    <a:pt x="23411" y="91849"/>
                  </a:cubicBezTo>
                  <a:lnTo>
                    <a:pt x="30716" y="91849"/>
                  </a:lnTo>
                  <a:cubicBezTo>
                    <a:pt x="30783" y="91849"/>
                    <a:pt x="30888" y="91886"/>
                    <a:pt x="31011" y="91886"/>
                  </a:cubicBezTo>
                  <a:cubicBezTo>
                    <a:pt x="31129" y="91886"/>
                    <a:pt x="31264" y="91852"/>
                    <a:pt x="31399" y="91717"/>
                  </a:cubicBezTo>
                  <a:lnTo>
                    <a:pt x="31399" y="90196"/>
                  </a:lnTo>
                  <a:lnTo>
                    <a:pt x="31399" y="80281"/>
                  </a:lnTo>
                  <a:lnTo>
                    <a:pt x="31399" y="18586"/>
                  </a:lnTo>
                  <a:lnTo>
                    <a:pt x="31399" y="12394"/>
                  </a:lnTo>
                  <a:cubicBezTo>
                    <a:pt x="31399" y="12119"/>
                    <a:pt x="31399" y="11843"/>
                    <a:pt x="31267" y="11568"/>
                  </a:cubicBezTo>
                  <a:lnTo>
                    <a:pt x="25339" y="11568"/>
                  </a:lnTo>
                  <a:cubicBezTo>
                    <a:pt x="24513" y="11292"/>
                    <a:pt x="23962" y="10874"/>
                    <a:pt x="24105" y="10048"/>
                  </a:cubicBezTo>
                  <a:cubicBezTo>
                    <a:pt x="24105" y="9772"/>
                    <a:pt x="23962" y="9640"/>
                    <a:pt x="23962" y="9364"/>
                  </a:cubicBezTo>
                  <a:cubicBezTo>
                    <a:pt x="24105" y="6467"/>
                    <a:pt x="24105" y="3713"/>
                    <a:pt x="24105" y="826"/>
                  </a:cubicBezTo>
                  <a:lnTo>
                    <a:pt x="24105" y="132"/>
                  </a:lnTo>
                  <a:cubicBezTo>
                    <a:pt x="23962" y="0"/>
                    <a:pt x="23830" y="0"/>
                    <a:pt x="2383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75500" y="283267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33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409"/>
                    <a:pt x="1" y="552"/>
                  </a:cubicBezTo>
                  <a:cubicBezTo>
                    <a:pt x="1" y="684"/>
                    <a:pt x="144" y="959"/>
                    <a:pt x="276" y="959"/>
                  </a:cubicBezTo>
                  <a:cubicBezTo>
                    <a:pt x="827" y="959"/>
                    <a:pt x="1246" y="1103"/>
                    <a:pt x="1797" y="1103"/>
                  </a:cubicBezTo>
                  <a:lnTo>
                    <a:pt x="13221" y="1103"/>
                  </a:lnTo>
                  <a:cubicBezTo>
                    <a:pt x="13497" y="1103"/>
                    <a:pt x="13772" y="1103"/>
                    <a:pt x="13915" y="959"/>
                  </a:cubicBezTo>
                  <a:cubicBezTo>
                    <a:pt x="14048" y="827"/>
                    <a:pt x="14191" y="684"/>
                    <a:pt x="14191" y="552"/>
                  </a:cubicBezTo>
                  <a:cubicBezTo>
                    <a:pt x="14191" y="409"/>
                    <a:pt x="14048" y="276"/>
                    <a:pt x="13915" y="133"/>
                  </a:cubicBezTo>
                  <a:cubicBezTo>
                    <a:pt x="13640" y="133"/>
                    <a:pt x="13365" y="133"/>
                    <a:pt x="1308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75500" y="293597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0"/>
                  </a:moveTo>
                  <a:cubicBezTo>
                    <a:pt x="2072" y="0"/>
                    <a:pt x="1521" y="133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551"/>
                    <a:pt x="1" y="683"/>
                  </a:cubicBezTo>
                  <a:cubicBezTo>
                    <a:pt x="1" y="683"/>
                    <a:pt x="144" y="959"/>
                    <a:pt x="276" y="959"/>
                  </a:cubicBezTo>
                  <a:cubicBezTo>
                    <a:pt x="827" y="1102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59"/>
                  </a:cubicBezTo>
                  <a:cubicBezTo>
                    <a:pt x="14048" y="959"/>
                    <a:pt x="14191" y="683"/>
                    <a:pt x="14191" y="551"/>
                  </a:cubicBezTo>
                  <a:cubicBezTo>
                    <a:pt x="14191" y="408"/>
                    <a:pt x="14048" y="276"/>
                    <a:pt x="13915" y="276"/>
                  </a:cubicBezTo>
                  <a:cubicBezTo>
                    <a:pt x="13640" y="133"/>
                    <a:pt x="13365" y="133"/>
                    <a:pt x="13089" y="133"/>
                  </a:cubicBezTo>
                  <a:cubicBezTo>
                    <a:pt x="11161" y="133"/>
                    <a:pt x="9233" y="0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575500" y="3039250"/>
              <a:ext cx="354775" cy="30875"/>
            </a:xfrm>
            <a:custGeom>
              <a:rect b="b" l="l" r="r" t="t"/>
              <a:pathLst>
                <a:path extrusionOk="0" h="1235" w="14191">
                  <a:moveTo>
                    <a:pt x="7305" y="1"/>
                  </a:moveTo>
                  <a:lnTo>
                    <a:pt x="7305" y="133"/>
                  </a:lnTo>
                  <a:lnTo>
                    <a:pt x="827" y="133"/>
                  </a:lnTo>
                  <a:cubicBezTo>
                    <a:pt x="695" y="276"/>
                    <a:pt x="420" y="276"/>
                    <a:pt x="276" y="276"/>
                  </a:cubicBezTo>
                  <a:cubicBezTo>
                    <a:pt x="144" y="408"/>
                    <a:pt x="1" y="552"/>
                    <a:pt x="1" y="684"/>
                  </a:cubicBezTo>
                  <a:cubicBezTo>
                    <a:pt x="1" y="827"/>
                    <a:pt x="144" y="959"/>
                    <a:pt x="276" y="959"/>
                  </a:cubicBezTo>
                  <a:cubicBezTo>
                    <a:pt x="827" y="1102"/>
                    <a:pt x="1246" y="1235"/>
                    <a:pt x="1797" y="1235"/>
                  </a:cubicBezTo>
                  <a:lnTo>
                    <a:pt x="13221" y="1235"/>
                  </a:lnTo>
                  <a:cubicBezTo>
                    <a:pt x="13497" y="1235"/>
                    <a:pt x="13772" y="1102"/>
                    <a:pt x="13915" y="1102"/>
                  </a:cubicBezTo>
                  <a:cubicBezTo>
                    <a:pt x="14048" y="959"/>
                    <a:pt x="14191" y="827"/>
                    <a:pt x="14191" y="684"/>
                  </a:cubicBezTo>
                  <a:cubicBezTo>
                    <a:pt x="14191" y="552"/>
                    <a:pt x="14048" y="276"/>
                    <a:pt x="13915" y="276"/>
                  </a:cubicBezTo>
                  <a:cubicBezTo>
                    <a:pt x="13640" y="133"/>
                    <a:pt x="13365" y="133"/>
                    <a:pt x="13089" y="133"/>
                  </a:cubicBezTo>
                  <a:cubicBezTo>
                    <a:pt x="11161" y="133"/>
                    <a:pt x="9233" y="133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75500" y="3145850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0"/>
                  </a:moveTo>
                  <a:cubicBezTo>
                    <a:pt x="2072" y="0"/>
                    <a:pt x="1521" y="0"/>
                    <a:pt x="827" y="144"/>
                  </a:cubicBezTo>
                  <a:cubicBezTo>
                    <a:pt x="695" y="144"/>
                    <a:pt x="420" y="144"/>
                    <a:pt x="276" y="276"/>
                  </a:cubicBezTo>
                  <a:cubicBezTo>
                    <a:pt x="144" y="276"/>
                    <a:pt x="1" y="419"/>
                    <a:pt x="1" y="551"/>
                  </a:cubicBezTo>
                  <a:cubicBezTo>
                    <a:pt x="1" y="694"/>
                    <a:pt x="144" y="827"/>
                    <a:pt x="276" y="970"/>
                  </a:cubicBezTo>
                  <a:cubicBezTo>
                    <a:pt x="827" y="970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70"/>
                  </a:cubicBezTo>
                  <a:cubicBezTo>
                    <a:pt x="14048" y="827"/>
                    <a:pt x="14191" y="694"/>
                    <a:pt x="14191" y="551"/>
                  </a:cubicBezTo>
                  <a:cubicBezTo>
                    <a:pt x="14191" y="419"/>
                    <a:pt x="14048" y="276"/>
                    <a:pt x="13915" y="144"/>
                  </a:cubicBezTo>
                  <a:cubicBezTo>
                    <a:pt x="13640" y="144"/>
                    <a:pt x="13365" y="0"/>
                    <a:pt x="1308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75500" y="324912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44"/>
                    <a:pt x="827" y="144"/>
                  </a:cubicBezTo>
                  <a:cubicBezTo>
                    <a:pt x="695" y="144"/>
                    <a:pt x="420" y="144"/>
                    <a:pt x="276" y="276"/>
                  </a:cubicBezTo>
                  <a:cubicBezTo>
                    <a:pt x="144" y="276"/>
                    <a:pt x="1" y="552"/>
                    <a:pt x="1" y="695"/>
                  </a:cubicBezTo>
                  <a:cubicBezTo>
                    <a:pt x="1" y="695"/>
                    <a:pt x="144" y="970"/>
                    <a:pt x="276" y="970"/>
                  </a:cubicBezTo>
                  <a:cubicBezTo>
                    <a:pt x="827" y="1102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70"/>
                  </a:cubicBezTo>
                  <a:cubicBezTo>
                    <a:pt x="14048" y="970"/>
                    <a:pt x="14191" y="695"/>
                    <a:pt x="14191" y="552"/>
                  </a:cubicBezTo>
                  <a:cubicBezTo>
                    <a:pt x="14191" y="419"/>
                    <a:pt x="14048" y="276"/>
                    <a:pt x="13915" y="276"/>
                  </a:cubicBezTo>
                  <a:cubicBezTo>
                    <a:pt x="13640" y="144"/>
                    <a:pt x="13365" y="144"/>
                    <a:pt x="13089" y="144"/>
                  </a:cubicBezTo>
                  <a:cubicBezTo>
                    <a:pt x="11161" y="1"/>
                    <a:pt x="9233" y="1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575500" y="3352425"/>
              <a:ext cx="354775" cy="31150"/>
            </a:xfrm>
            <a:custGeom>
              <a:rect b="b" l="l" r="r" t="t"/>
              <a:pathLst>
                <a:path extrusionOk="0" h="1246" w="14191">
                  <a:moveTo>
                    <a:pt x="7305" y="0"/>
                  </a:moveTo>
                  <a:lnTo>
                    <a:pt x="7305" y="143"/>
                  </a:lnTo>
                  <a:lnTo>
                    <a:pt x="827" y="143"/>
                  </a:lnTo>
                  <a:cubicBezTo>
                    <a:pt x="695" y="276"/>
                    <a:pt x="420" y="276"/>
                    <a:pt x="276" y="276"/>
                  </a:cubicBezTo>
                  <a:cubicBezTo>
                    <a:pt x="144" y="419"/>
                    <a:pt x="1" y="551"/>
                    <a:pt x="1" y="694"/>
                  </a:cubicBezTo>
                  <a:cubicBezTo>
                    <a:pt x="1" y="826"/>
                    <a:pt x="144" y="970"/>
                    <a:pt x="276" y="970"/>
                  </a:cubicBezTo>
                  <a:cubicBezTo>
                    <a:pt x="827" y="1102"/>
                    <a:pt x="1246" y="1245"/>
                    <a:pt x="1797" y="1245"/>
                  </a:cubicBezTo>
                  <a:lnTo>
                    <a:pt x="13221" y="1245"/>
                  </a:lnTo>
                  <a:cubicBezTo>
                    <a:pt x="13497" y="1245"/>
                    <a:pt x="13772" y="1102"/>
                    <a:pt x="13915" y="970"/>
                  </a:cubicBezTo>
                  <a:cubicBezTo>
                    <a:pt x="14048" y="970"/>
                    <a:pt x="14191" y="826"/>
                    <a:pt x="14191" y="694"/>
                  </a:cubicBezTo>
                  <a:cubicBezTo>
                    <a:pt x="14191" y="551"/>
                    <a:pt x="14048" y="276"/>
                    <a:pt x="13915" y="276"/>
                  </a:cubicBezTo>
                  <a:cubicBezTo>
                    <a:pt x="13640" y="143"/>
                    <a:pt x="13365" y="143"/>
                    <a:pt x="13089" y="143"/>
                  </a:cubicBezTo>
                  <a:cubicBezTo>
                    <a:pt x="11161" y="143"/>
                    <a:pt x="9233" y="143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75500" y="345927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408"/>
                    <a:pt x="1" y="552"/>
                  </a:cubicBezTo>
                  <a:cubicBezTo>
                    <a:pt x="1" y="684"/>
                    <a:pt x="144" y="827"/>
                    <a:pt x="276" y="959"/>
                  </a:cubicBezTo>
                  <a:cubicBezTo>
                    <a:pt x="827" y="959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59"/>
                  </a:cubicBezTo>
                  <a:cubicBezTo>
                    <a:pt x="14048" y="827"/>
                    <a:pt x="14191" y="684"/>
                    <a:pt x="14191" y="552"/>
                  </a:cubicBezTo>
                  <a:cubicBezTo>
                    <a:pt x="14191" y="408"/>
                    <a:pt x="14048" y="276"/>
                    <a:pt x="13915" y="133"/>
                  </a:cubicBezTo>
                  <a:cubicBezTo>
                    <a:pt x="13640" y="133"/>
                    <a:pt x="13365" y="1"/>
                    <a:pt x="1308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75500" y="3562575"/>
              <a:ext cx="354775" cy="27550"/>
            </a:xfrm>
            <a:custGeom>
              <a:rect b="b" l="l" r="r" t="t"/>
              <a:pathLst>
                <a:path extrusionOk="0" h="1102" w="14191">
                  <a:moveTo>
                    <a:pt x="2755" y="0"/>
                  </a:moveTo>
                  <a:cubicBezTo>
                    <a:pt x="2072" y="0"/>
                    <a:pt x="1521" y="132"/>
                    <a:pt x="827" y="132"/>
                  </a:cubicBezTo>
                  <a:cubicBezTo>
                    <a:pt x="695" y="132"/>
                    <a:pt x="420" y="132"/>
                    <a:pt x="276" y="276"/>
                  </a:cubicBezTo>
                  <a:cubicBezTo>
                    <a:pt x="144" y="276"/>
                    <a:pt x="1" y="551"/>
                    <a:pt x="1" y="551"/>
                  </a:cubicBezTo>
                  <a:cubicBezTo>
                    <a:pt x="1" y="683"/>
                    <a:pt x="144" y="959"/>
                    <a:pt x="276" y="959"/>
                  </a:cubicBezTo>
                  <a:cubicBezTo>
                    <a:pt x="827" y="1102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59"/>
                  </a:cubicBezTo>
                  <a:cubicBezTo>
                    <a:pt x="14048" y="959"/>
                    <a:pt x="14191" y="683"/>
                    <a:pt x="14191" y="551"/>
                  </a:cubicBezTo>
                  <a:cubicBezTo>
                    <a:pt x="14191" y="408"/>
                    <a:pt x="14048" y="276"/>
                    <a:pt x="13915" y="276"/>
                  </a:cubicBezTo>
                  <a:cubicBezTo>
                    <a:pt x="13640" y="132"/>
                    <a:pt x="13365" y="132"/>
                    <a:pt x="13089" y="132"/>
                  </a:cubicBezTo>
                  <a:cubicBezTo>
                    <a:pt x="11161" y="0"/>
                    <a:pt x="9233" y="0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75500" y="3665850"/>
              <a:ext cx="354775" cy="30875"/>
            </a:xfrm>
            <a:custGeom>
              <a:rect b="b" l="l" r="r" t="t"/>
              <a:pathLst>
                <a:path extrusionOk="0" h="1235" w="14191">
                  <a:moveTo>
                    <a:pt x="7305" y="0"/>
                  </a:moveTo>
                  <a:lnTo>
                    <a:pt x="7305" y="133"/>
                  </a:lnTo>
                  <a:lnTo>
                    <a:pt x="827" y="133"/>
                  </a:lnTo>
                  <a:cubicBezTo>
                    <a:pt x="695" y="276"/>
                    <a:pt x="420" y="276"/>
                    <a:pt x="276" y="276"/>
                  </a:cubicBezTo>
                  <a:cubicBezTo>
                    <a:pt x="144" y="408"/>
                    <a:pt x="1" y="551"/>
                    <a:pt x="1" y="684"/>
                  </a:cubicBezTo>
                  <a:cubicBezTo>
                    <a:pt x="1" y="827"/>
                    <a:pt x="144" y="959"/>
                    <a:pt x="276" y="959"/>
                  </a:cubicBezTo>
                  <a:cubicBezTo>
                    <a:pt x="827" y="1102"/>
                    <a:pt x="1246" y="1234"/>
                    <a:pt x="1797" y="1234"/>
                  </a:cubicBezTo>
                  <a:lnTo>
                    <a:pt x="13221" y="1234"/>
                  </a:lnTo>
                  <a:cubicBezTo>
                    <a:pt x="13497" y="1234"/>
                    <a:pt x="13772" y="1102"/>
                    <a:pt x="13915" y="959"/>
                  </a:cubicBezTo>
                  <a:cubicBezTo>
                    <a:pt x="14048" y="959"/>
                    <a:pt x="14191" y="827"/>
                    <a:pt x="14191" y="684"/>
                  </a:cubicBezTo>
                  <a:cubicBezTo>
                    <a:pt x="14191" y="551"/>
                    <a:pt x="14048" y="276"/>
                    <a:pt x="13915" y="276"/>
                  </a:cubicBezTo>
                  <a:cubicBezTo>
                    <a:pt x="13640" y="133"/>
                    <a:pt x="13365" y="133"/>
                    <a:pt x="13089" y="133"/>
                  </a:cubicBezTo>
                  <a:cubicBezTo>
                    <a:pt x="11161" y="133"/>
                    <a:pt x="9233" y="133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75500" y="3772450"/>
              <a:ext cx="354775" cy="27550"/>
            </a:xfrm>
            <a:custGeom>
              <a:rect b="b" l="l" r="r" t="t"/>
              <a:pathLst>
                <a:path extrusionOk="0" h="1102" w="14191">
                  <a:moveTo>
                    <a:pt x="2755" y="0"/>
                  </a:moveTo>
                  <a:cubicBezTo>
                    <a:pt x="2072" y="0"/>
                    <a:pt x="1521" y="0"/>
                    <a:pt x="827" y="143"/>
                  </a:cubicBezTo>
                  <a:cubicBezTo>
                    <a:pt x="695" y="143"/>
                    <a:pt x="420" y="143"/>
                    <a:pt x="276" y="275"/>
                  </a:cubicBezTo>
                  <a:cubicBezTo>
                    <a:pt x="144" y="275"/>
                    <a:pt x="1" y="419"/>
                    <a:pt x="1" y="551"/>
                  </a:cubicBezTo>
                  <a:cubicBezTo>
                    <a:pt x="1" y="694"/>
                    <a:pt x="144" y="826"/>
                    <a:pt x="276" y="970"/>
                  </a:cubicBezTo>
                  <a:cubicBezTo>
                    <a:pt x="827" y="970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970"/>
                    <a:pt x="13915" y="970"/>
                  </a:cubicBezTo>
                  <a:cubicBezTo>
                    <a:pt x="14048" y="826"/>
                    <a:pt x="14191" y="694"/>
                    <a:pt x="14191" y="551"/>
                  </a:cubicBezTo>
                  <a:cubicBezTo>
                    <a:pt x="14191" y="419"/>
                    <a:pt x="14048" y="275"/>
                    <a:pt x="13915" y="143"/>
                  </a:cubicBezTo>
                  <a:cubicBezTo>
                    <a:pt x="13640" y="143"/>
                    <a:pt x="13365" y="0"/>
                    <a:pt x="1308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75500" y="387572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0"/>
                  </a:moveTo>
                  <a:cubicBezTo>
                    <a:pt x="2072" y="0"/>
                    <a:pt x="1521" y="144"/>
                    <a:pt x="827" y="144"/>
                  </a:cubicBezTo>
                  <a:cubicBezTo>
                    <a:pt x="695" y="144"/>
                    <a:pt x="420" y="144"/>
                    <a:pt x="276" y="276"/>
                  </a:cubicBezTo>
                  <a:cubicBezTo>
                    <a:pt x="144" y="276"/>
                    <a:pt x="1" y="551"/>
                    <a:pt x="1" y="551"/>
                  </a:cubicBezTo>
                  <a:cubicBezTo>
                    <a:pt x="1" y="695"/>
                    <a:pt x="144" y="970"/>
                    <a:pt x="276" y="970"/>
                  </a:cubicBezTo>
                  <a:cubicBezTo>
                    <a:pt x="827" y="1102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70"/>
                  </a:cubicBezTo>
                  <a:cubicBezTo>
                    <a:pt x="14048" y="970"/>
                    <a:pt x="14191" y="695"/>
                    <a:pt x="14191" y="551"/>
                  </a:cubicBezTo>
                  <a:cubicBezTo>
                    <a:pt x="14191" y="419"/>
                    <a:pt x="14048" y="276"/>
                    <a:pt x="13915" y="276"/>
                  </a:cubicBezTo>
                  <a:cubicBezTo>
                    <a:pt x="13640" y="144"/>
                    <a:pt x="13365" y="144"/>
                    <a:pt x="13089" y="144"/>
                  </a:cubicBezTo>
                  <a:cubicBezTo>
                    <a:pt x="11161" y="0"/>
                    <a:pt x="9233" y="0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575500" y="3979000"/>
              <a:ext cx="354775" cy="31150"/>
            </a:xfrm>
            <a:custGeom>
              <a:rect b="b" l="l" r="r" t="t"/>
              <a:pathLst>
                <a:path extrusionOk="0" h="1246" w="14191">
                  <a:moveTo>
                    <a:pt x="7305" y="1"/>
                  </a:moveTo>
                  <a:lnTo>
                    <a:pt x="7305" y="144"/>
                  </a:lnTo>
                  <a:cubicBezTo>
                    <a:pt x="6292" y="144"/>
                    <a:pt x="5283" y="80"/>
                    <a:pt x="4273" y="80"/>
                  </a:cubicBezTo>
                  <a:cubicBezTo>
                    <a:pt x="3768" y="80"/>
                    <a:pt x="3262" y="96"/>
                    <a:pt x="2755" y="144"/>
                  </a:cubicBezTo>
                  <a:lnTo>
                    <a:pt x="827" y="144"/>
                  </a:lnTo>
                  <a:cubicBezTo>
                    <a:pt x="695" y="144"/>
                    <a:pt x="420" y="276"/>
                    <a:pt x="276" y="276"/>
                  </a:cubicBezTo>
                  <a:cubicBezTo>
                    <a:pt x="144" y="419"/>
                    <a:pt x="1" y="552"/>
                    <a:pt x="1" y="695"/>
                  </a:cubicBezTo>
                  <a:cubicBezTo>
                    <a:pt x="1" y="827"/>
                    <a:pt x="144" y="970"/>
                    <a:pt x="276" y="970"/>
                  </a:cubicBezTo>
                  <a:cubicBezTo>
                    <a:pt x="827" y="1103"/>
                    <a:pt x="1246" y="1246"/>
                    <a:pt x="1797" y="1246"/>
                  </a:cubicBezTo>
                  <a:cubicBezTo>
                    <a:pt x="5653" y="1246"/>
                    <a:pt x="9365" y="1246"/>
                    <a:pt x="13221" y="1103"/>
                  </a:cubicBezTo>
                  <a:cubicBezTo>
                    <a:pt x="13497" y="1103"/>
                    <a:pt x="13772" y="1103"/>
                    <a:pt x="13915" y="970"/>
                  </a:cubicBezTo>
                  <a:cubicBezTo>
                    <a:pt x="14048" y="970"/>
                    <a:pt x="14191" y="827"/>
                    <a:pt x="14191" y="695"/>
                  </a:cubicBezTo>
                  <a:cubicBezTo>
                    <a:pt x="14191" y="552"/>
                    <a:pt x="14048" y="276"/>
                    <a:pt x="13915" y="276"/>
                  </a:cubicBezTo>
                  <a:cubicBezTo>
                    <a:pt x="13640" y="144"/>
                    <a:pt x="13365" y="144"/>
                    <a:pt x="13089" y="144"/>
                  </a:cubicBezTo>
                  <a:cubicBezTo>
                    <a:pt x="11161" y="144"/>
                    <a:pt x="9233" y="144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575500" y="408587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0"/>
                  </a:moveTo>
                  <a:cubicBezTo>
                    <a:pt x="2072" y="0"/>
                    <a:pt x="1521" y="0"/>
                    <a:pt x="827" y="133"/>
                  </a:cubicBezTo>
                  <a:lnTo>
                    <a:pt x="276" y="133"/>
                  </a:lnTo>
                  <a:cubicBezTo>
                    <a:pt x="144" y="276"/>
                    <a:pt x="1" y="408"/>
                    <a:pt x="1" y="551"/>
                  </a:cubicBezTo>
                  <a:cubicBezTo>
                    <a:pt x="1" y="683"/>
                    <a:pt x="144" y="827"/>
                    <a:pt x="276" y="959"/>
                  </a:cubicBezTo>
                  <a:cubicBezTo>
                    <a:pt x="827" y="959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959"/>
                    <a:pt x="13915" y="959"/>
                  </a:cubicBezTo>
                  <a:cubicBezTo>
                    <a:pt x="14048" y="827"/>
                    <a:pt x="14191" y="683"/>
                    <a:pt x="14191" y="551"/>
                  </a:cubicBezTo>
                  <a:cubicBezTo>
                    <a:pt x="14191" y="408"/>
                    <a:pt x="14048" y="133"/>
                    <a:pt x="13915" y="133"/>
                  </a:cubicBezTo>
                  <a:cubicBezTo>
                    <a:pt x="13640" y="133"/>
                    <a:pt x="13365" y="0"/>
                    <a:pt x="1308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575500" y="4189150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33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552"/>
                    <a:pt x="1" y="552"/>
                  </a:cubicBezTo>
                  <a:cubicBezTo>
                    <a:pt x="1" y="684"/>
                    <a:pt x="144" y="959"/>
                    <a:pt x="276" y="959"/>
                  </a:cubicBezTo>
                  <a:cubicBezTo>
                    <a:pt x="827" y="1103"/>
                    <a:pt x="1246" y="1103"/>
                    <a:pt x="1797" y="1103"/>
                  </a:cubicBezTo>
                  <a:lnTo>
                    <a:pt x="13221" y="1103"/>
                  </a:lnTo>
                  <a:cubicBezTo>
                    <a:pt x="13497" y="1103"/>
                    <a:pt x="13772" y="1103"/>
                    <a:pt x="13915" y="959"/>
                  </a:cubicBezTo>
                  <a:cubicBezTo>
                    <a:pt x="14048" y="959"/>
                    <a:pt x="14191" y="684"/>
                    <a:pt x="14191" y="552"/>
                  </a:cubicBezTo>
                  <a:cubicBezTo>
                    <a:pt x="14191" y="408"/>
                    <a:pt x="14048" y="276"/>
                    <a:pt x="13915" y="133"/>
                  </a:cubicBezTo>
                  <a:lnTo>
                    <a:pt x="13089" y="133"/>
                  </a:lnTo>
                  <a:cubicBezTo>
                    <a:pt x="11161" y="1"/>
                    <a:pt x="9233" y="1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75500" y="4292450"/>
              <a:ext cx="354775" cy="30875"/>
            </a:xfrm>
            <a:custGeom>
              <a:rect b="b" l="l" r="r" t="t"/>
              <a:pathLst>
                <a:path extrusionOk="0" h="1235" w="14191">
                  <a:moveTo>
                    <a:pt x="7305" y="0"/>
                  </a:moveTo>
                  <a:lnTo>
                    <a:pt x="7305" y="132"/>
                  </a:lnTo>
                  <a:cubicBezTo>
                    <a:pt x="6292" y="132"/>
                    <a:pt x="5283" y="74"/>
                    <a:pt x="4273" y="74"/>
                  </a:cubicBezTo>
                  <a:cubicBezTo>
                    <a:pt x="3768" y="74"/>
                    <a:pt x="3262" y="88"/>
                    <a:pt x="2755" y="132"/>
                  </a:cubicBezTo>
                  <a:lnTo>
                    <a:pt x="827" y="132"/>
                  </a:lnTo>
                  <a:cubicBezTo>
                    <a:pt x="695" y="132"/>
                    <a:pt x="420" y="276"/>
                    <a:pt x="276" y="276"/>
                  </a:cubicBezTo>
                  <a:cubicBezTo>
                    <a:pt x="144" y="408"/>
                    <a:pt x="1" y="551"/>
                    <a:pt x="1" y="683"/>
                  </a:cubicBezTo>
                  <a:cubicBezTo>
                    <a:pt x="1" y="826"/>
                    <a:pt x="144" y="959"/>
                    <a:pt x="276" y="959"/>
                  </a:cubicBezTo>
                  <a:cubicBezTo>
                    <a:pt x="827" y="1102"/>
                    <a:pt x="1246" y="1234"/>
                    <a:pt x="1797" y="1234"/>
                  </a:cubicBezTo>
                  <a:cubicBezTo>
                    <a:pt x="5653" y="1234"/>
                    <a:pt x="9365" y="1234"/>
                    <a:pt x="13221" y="1102"/>
                  </a:cubicBezTo>
                  <a:cubicBezTo>
                    <a:pt x="13497" y="1102"/>
                    <a:pt x="13772" y="1102"/>
                    <a:pt x="13915" y="959"/>
                  </a:cubicBezTo>
                  <a:cubicBezTo>
                    <a:pt x="14048" y="959"/>
                    <a:pt x="14191" y="826"/>
                    <a:pt x="14191" y="683"/>
                  </a:cubicBezTo>
                  <a:cubicBezTo>
                    <a:pt x="14191" y="551"/>
                    <a:pt x="14048" y="276"/>
                    <a:pt x="13915" y="276"/>
                  </a:cubicBezTo>
                  <a:cubicBezTo>
                    <a:pt x="13640" y="132"/>
                    <a:pt x="13365" y="132"/>
                    <a:pt x="13089" y="132"/>
                  </a:cubicBezTo>
                  <a:cubicBezTo>
                    <a:pt x="11161" y="132"/>
                    <a:pt x="9233" y="132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75500" y="4399025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"/>
                    <a:pt x="827" y="144"/>
                  </a:cubicBezTo>
                  <a:lnTo>
                    <a:pt x="276" y="144"/>
                  </a:lnTo>
                  <a:cubicBezTo>
                    <a:pt x="144" y="276"/>
                    <a:pt x="1" y="419"/>
                    <a:pt x="1" y="552"/>
                  </a:cubicBezTo>
                  <a:cubicBezTo>
                    <a:pt x="1" y="695"/>
                    <a:pt x="144" y="827"/>
                    <a:pt x="276" y="970"/>
                  </a:cubicBezTo>
                  <a:cubicBezTo>
                    <a:pt x="827" y="970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970"/>
                    <a:pt x="13915" y="970"/>
                  </a:cubicBezTo>
                  <a:cubicBezTo>
                    <a:pt x="14048" y="827"/>
                    <a:pt x="14191" y="695"/>
                    <a:pt x="14191" y="552"/>
                  </a:cubicBezTo>
                  <a:cubicBezTo>
                    <a:pt x="14191" y="419"/>
                    <a:pt x="14048" y="144"/>
                    <a:pt x="13915" y="144"/>
                  </a:cubicBezTo>
                  <a:cubicBezTo>
                    <a:pt x="13640" y="144"/>
                    <a:pt x="13365" y="1"/>
                    <a:pt x="1308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575500" y="4502325"/>
              <a:ext cx="354775" cy="27550"/>
            </a:xfrm>
            <a:custGeom>
              <a:rect b="b" l="l" r="r" t="t"/>
              <a:pathLst>
                <a:path extrusionOk="0" h="1102" w="14191">
                  <a:moveTo>
                    <a:pt x="2755" y="0"/>
                  </a:moveTo>
                  <a:cubicBezTo>
                    <a:pt x="2072" y="0"/>
                    <a:pt x="1521" y="143"/>
                    <a:pt x="827" y="143"/>
                  </a:cubicBezTo>
                  <a:cubicBezTo>
                    <a:pt x="695" y="143"/>
                    <a:pt x="420" y="143"/>
                    <a:pt x="276" y="276"/>
                  </a:cubicBezTo>
                  <a:cubicBezTo>
                    <a:pt x="144" y="276"/>
                    <a:pt x="1" y="551"/>
                    <a:pt x="1" y="551"/>
                  </a:cubicBezTo>
                  <a:cubicBezTo>
                    <a:pt x="1" y="694"/>
                    <a:pt x="144" y="970"/>
                    <a:pt x="276" y="970"/>
                  </a:cubicBezTo>
                  <a:cubicBezTo>
                    <a:pt x="827" y="1102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70"/>
                  </a:cubicBezTo>
                  <a:cubicBezTo>
                    <a:pt x="14048" y="970"/>
                    <a:pt x="14191" y="694"/>
                    <a:pt x="14191" y="551"/>
                  </a:cubicBezTo>
                  <a:cubicBezTo>
                    <a:pt x="14191" y="419"/>
                    <a:pt x="14048" y="276"/>
                    <a:pt x="13915" y="143"/>
                  </a:cubicBezTo>
                  <a:lnTo>
                    <a:pt x="13089" y="143"/>
                  </a:lnTo>
                  <a:cubicBezTo>
                    <a:pt x="11161" y="0"/>
                    <a:pt x="9233" y="0"/>
                    <a:pt x="730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75500" y="4605600"/>
              <a:ext cx="354775" cy="31150"/>
            </a:xfrm>
            <a:custGeom>
              <a:rect b="b" l="l" r="r" t="t"/>
              <a:pathLst>
                <a:path extrusionOk="0" h="1246" w="14191">
                  <a:moveTo>
                    <a:pt x="7305" y="1"/>
                  </a:moveTo>
                  <a:cubicBezTo>
                    <a:pt x="5785" y="1"/>
                    <a:pt x="4276" y="1"/>
                    <a:pt x="2755" y="144"/>
                  </a:cubicBezTo>
                  <a:lnTo>
                    <a:pt x="827" y="144"/>
                  </a:lnTo>
                  <a:cubicBezTo>
                    <a:pt x="695" y="144"/>
                    <a:pt x="420" y="144"/>
                    <a:pt x="276" y="276"/>
                  </a:cubicBezTo>
                  <a:cubicBezTo>
                    <a:pt x="144" y="419"/>
                    <a:pt x="1" y="551"/>
                    <a:pt x="1" y="695"/>
                  </a:cubicBezTo>
                  <a:cubicBezTo>
                    <a:pt x="1" y="827"/>
                    <a:pt x="144" y="970"/>
                    <a:pt x="276" y="970"/>
                  </a:cubicBezTo>
                  <a:cubicBezTo>
                    <a:pt x="827" y="1102"/>
                    <a:pt x="1246" y="1245"/>
                    <a:pt x="1797" y="1245"/>
                  </a:cubicBezTo>
                  <a:cubicBezTo>
                    <a:pt x="5653" y="1245"/>
                    <a:pt x="9365" y="1102"/>
                    <a:pt x="13221" y="1102"/>
                  </a:cubicBezTo>
                  <a:cubicBezTo>
                    <a:pt x="13497" y="1102"/>
                    <a:pt x="13772" y="1102"/>
                    <a:pt x="13915" y="970"/>
                  </a:cubicBezTo>
                  <a:cubicBezTo>
                    <a:pt x="14048" y="970"/>
                    <a:pt x="14191" y="695"/>
                    <a:pt x="14191" y="695"/>
                  </a:cubicBezTo>
                  <a:cubicBezTo>
                    <a:pt x="14191" y="551"/>
                    <a:pt x="14048" y="276"/>
                    <a:pt x="13915" y="276"/>
                  </a:cubicBezTo>
                  <a:cubicBezTo>
                    <a:pt x="13640" y="144"/>
                    <a:pt x="13365" y="144"/>
                    <a:pt x="13089" y="144"/>
                  </a:cubicBezTo>
                  <a:cubicBezTo>
                    <a:pt x="11161" y="144"/>
                    <a:pt x="9233" y="1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75500" y="4712475"/>
              <a:ext cx="354775" cy="27550"/>
            </a:xfrm>
            <a:custGeom>
              <a:rect b="b" l="l" r="r" t="t"/>
              <a:pathLst>
                <a:path extrusionOk="0" h="1102" w="14191">
                  <a:moveTo>
                    <a:pt x="2755" y="0"/>
                  </a:moveTo>
                  <a:cubicBezTo>
                    <a:pt x="2072" y="0"/>
                    <a:pt x="1521" y="0"/>
                    <a:pt x="827" y="132"/>
                  </a:cubicBezTo>
                  <a:lnTo>
                    <a:pt x="276" y="132"/>
                  </a:lnTo>
                  <a:cubicBezTo>
                    <a:pt x="144" y="276"/>
                    <a:pt x="1" y="408"/>
                    <a:pt x="1" y="551"/>
                  </a:cubicBezTo>
                  <a:cubicBezTo>
                    <a:pt x="1" y="683"/>
                    <a:pt x="144" y="826"/>
                    <a:pt x="276" y="826"/>
                  </a:cubicBezTo>
                  <a:cubicBezTo>
                    <a:pt x="827" y="959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959"/>
                    <a:pt x="13915" y="959"/>
                  </a:cubicBezTo>
                  <a:cubicBezTo>
                    <a:pt x="14048" y="826"/>
                    <a:pt x="14191" y="683"/>
                    <a:pt x="14191" y="551"/>
                  </a:cubicBezTo>
                  <a:cubicBezTo>
                    <a:pt x="14191" y="408"/>
                    <a:pt x="14048" y="132"/>
                    <a:pt x="13915" y="132"/>
                  </a:cubicBezTo>
                  <a:cubicBezTo>
                    <a:pt x="13640" y="0"/>
                    <a:pt x="13365" y="0"/>
                    <a:pt x="1308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75500" y="4815750"/>
              <a:ext cx="354775" cy="27575"/>
            </a:xfrm>
            <a:custGeom>
              <a:rect b="b" l="l" r="r" t="t"/>
              <a:pathLst>
                <a:path extrusionOk="0" h="1103" w="14191">
                  <a:moveTo>
                    <a:pt x="2755" y="1"/>
                  </a:moveTo>
                  <a:cubicBezTo>
                    <a:pt x="2072" y="1"/>
                    <a:pt x="1521" y="133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408"/>
                    <a:pt x="1" y="551"/>
                  </a:cubicBezTo>
                  <a:cubicBezTo>
                    <a:pt x="1" y="684"/>
                    <a:pt x="144" y="959"/>
                    <a:pt x="276" y="959"/>
                  </a:cubicBezTo>
                  <a:cubicBezTo>
                    <a:pt x="827" y="959"/>
                    <a:pt x="1246" y="1102"/>
                    <a:pt x="1797" y="1102"/>
                  </a:cubicBezTo>
                  <a:lnTo>
                    <a:pt x="13221" y="1102"/>
                  </a:lnTo>
                  <a:cubicBezTo>
                    <a:pt x="13497" y="1102"/>
                    <a:pt x="13772" y="1102"/>
                    <a:pt x="13915" y="959"/>
                  </a:cubicBezTo>
                  <a:cubicBezTo>
                    <a:pt x="14048" y="959"/>
                    <a:pt x="14191" y="684"/>
                    <a:pt x="14191" y="551"/>
                  </a:cubicBezTo>
                  <a:cubicBezTo>
                    <a:pt x="14191" y="408"/>
                    <a:pt x="14048" y="276"/>
                    <a:pt x="13915" y="133"/>
                  </a:cubicBezTo>
                  <a:lnTo>
                    <a:pt x="13089" y="133"/>
                  </a:lnTo>
                  <a:cubicBezTo>
                    <a:pt x="11161" y="1"/>
                    <a:pt x="9233" y="1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75500" y="4919025"/>
              <a:ext cx="354775" cy="29050"/>
            </a:xfrm>
            <a:custGeom>
              <a:rect b="b" l="l" r="r" t="t"/>
              <a:pathLst>
                <a:path extrusionOk="0" h="1162" w="14191">
                  <a:moveTo>
                    <a:pt x="2755" y="1"/>
                  </a:moveTo>
                  <a:cubicBezTo>
                    <a:pt x="2072" y="133"/>
                    <a:pt x="1521" y="133"/>
                    <a:pt x="827" y="133"/>
                  </a:cubicBezTo>
                  <a:cubicBezTo>
                    <a:pt x="695" y="133"/>
                    <a:pt x="420" y="133"/>
                    <a:pt x="276" y="276"/>
                  </a:cubicBezTo>
                  <a:cubicBezTo>
                    <a:pt x="144" y="276"/>
                    <a:pt x="1" y="552"/>
                    <a:pt x="1" y="684"/>
                  </a:cubicBezTo>
                  <a:cubicBezTo>
                    <a:pt x="1" y="827"/>
                    <a:pt x="144" y="959"/>
                    <a:pt x="276" y="959"/>
                  </a:cubicBezTo>
                  <a:cubicBezTo>
                    <a:pt x="827" y="1103"/>
                    <a:pt x="1246" y="1103"/>
                    <a:pt x="1797" y="1103"/>
                  </a:cubicBezTo>
                  <a:cubicBezTo>
                    <a:pt x="3082" y="1147"/>
                    <a:pt x="4351" y="1161"/>
                    <a:pt x="5616" y="1161"/>
                  </a:cubicBezTo>
                  <a:cubicBezTo>
                    <a:pt x="8144" y="1161"/>
                    <a:pt x="10651" y="1103"/>
                    <a:pt x="13221" y="1103"/>
                  </a:cubicBezTo>
                  <a:cubicBezTo>
                    <a:pt x="13497" y="1103"/>
                    <a:pt x="13772" y="1103"/>
                    <a:pt x="13915" y="959"/>
                  </a:cubicBezTo>
                  <a:cubicBezTo>
                    <a:pt x="14048" y="959"/>
                    <a:pt x="14191" y="684"/>
                    <a:pt x="14191" y="552"/>
                  </a:cubicBezTo>
                  <a:cubicBezTo>
                    <a:pt x="14191" y="552"/>
                    <a:pt x="14048" y="276"/>
                    <a:pt x="13915" y="276"/>
                  </a:cubicBezTo>
                  <a:cubicBezTo>
                    <a:pt x="13640" y="133"/>
                    <a:pt x="13365" y="133"/>
                    <a:pt x="13089" y="133"/>
                  </a:cubicBezTo>
                  <a:cubicBezTo>
                    <a:pt x="11161" y="133"/>
                    <a:pt x="9233" y="1"/>
                    <a:pt x="730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396475" y="3790950"/>
              <a:ext cx="106900" cy="105450"/>
            </a:xfrm>
            <a:custGeom>
              <a:rect b="b" l="l" r="r" t="t"/>
              <a:pathLst>
                <a:path extrusionOk="0" h="4218" w="4276">
                  <a:moveTo>
                    <a:pt x="1754" y="854"/>
                  </a:moveTo>
                  <a:cubicBezTo>
                    <a:pt x="2347" y="854"/>
                    <a:pt x="2898" y="913"/>
                    <a:pt x="3449" y="913"/>
                  </a:cubicBezTo>
                  <a:cubicBezTo>
                    <a:pt x="3581" y="1739"/>
                    <a:pt x="3581" y="2565"/>
                    <a:pt x="3449" y="3391"/>
                  </a:cubicBezTo>
                  <a:lnTo>
                    <a:pt x="970" y="3391"/>
                  </a:lnTo>
                  <a:cubicBezTo>
                    <a:pt x="695" y="2565"/>
                    <a:pt x="827" y="1739"/>
                    <a:pt x="827" y="913"/>
                  </a:cubicBezTo>
                  <a:cubicBezTo>
                    <a:pt x="1150" y="869"/>
                    <a:pt x="1458" y="854"/>
                    <a:pt x="1754" y="854"/>
                  </a:cubicBezTo>
                  <a:close/>
                  <a:moveTo>
                    <a:pt x="2229" y="0"/>
                  </a:moveTo>
                  <a:cubicBezTo>
                    <a:pt x="1578" y="0"/>
                    <a:pt x="927" y="67"/>
                    <a:pt x="276" y="230"/>
                  </a:cubicBezTo>
                  <a:cubicBezTo>
                    <a:pt x="1" y="1331"/>
                    <a:pt x="1" y="3116"/>
                    <a:pt x="276" y="3942"/>
                  </a:cubicBezTo>
                  <a:cubicBezTo>
                    <a:pt x="827" y="4218"/>
                    <a:pt x="1378" y="4218"/>
                    <a:pt x="1929" y="4218"/>
                  </a:cubicBezTo>
                  <a:lnTo>
                    <a:pt x="3581" y="4218"/>
                  </a:lnTo>
                  <a:cubicBezTo>
                    <a:pt x="4132" y="4086"/>
                    <a:pt x="4275" y="3942"/>
                    <a:pt x="4275" y="3391"/>
                  </a:cubicBezTo>
                  <a:lnTo>
                    <a:pt x="4275" y="913"/>
                  </a:lnTo>
                  <a:cubicBezTo>
                    <a:pt x="4275" y="362"/>
                    <a:pt x="4132" y="86"/>
                    <a:pt x="3581" y="86"/>
                  </a:cubicBezTo>
                  <a:cubicBezTo>
                    <a:pt x="3130" y="32"/>
                    <a:pt x="2680" y="0"/>
                    <a:pt x="22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413825" y="3812275"/>
              <a:ext cx="72200" cy="63475"/>
            </a:xfrm>
            <a:custGeom>
              <a:rect b="b" l="l" r="r" t="t"/>
              <a:pathLst>
                <a:path extrusionOk="0" h="2539" w="2888">
                  <a:moveTo>
                    <a:pt x="1060" y="1"/>
                  </a:moveTo>
                  <a:cubicBezTo>
                    <a:pt x="764" y="1"/>
                    <a:pt x="456" y="16"/>
                    <a:pt x="133" y="60"/>
                  </a:cubicBezTo>
                  <a:cubicBezTo>
                    <a:pt x="133" y="886"/>
                    <a:pt x="1" y="1712"/>
                    <a:pt x="276" y="2538"/>
                  </a:cubicBezTo>
                  <a:lnTo>
                    <a:pt x="2755" y="2538"/>
                  </a:lnTo>
                  <a:cubicBezTo>
                    <a:pt x="2887" y="1712"/>
                    <a:pt x="2887" y="886"/>
                    <a:pt x="2755" y="60"/>
                  </a:cubicBezTo>
                  <a:cubicBezTo>
                    <a:pt x="2204" y="60"/>
                    <a:pt x="1653" y="1"/>
                    <a:pt x="10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96475" y="3944575"/>
              <a:ext cx="106900" cy="105675"/>
            </a:xfrm>
            <a:custGeom>
              <a:rect b="b" l="l" r="r" t="t"/>
              <a:pathLst>
                <a:path extrusionOk="0" h="4227" w="4276">
                  <a:moveTo>
                    <a:pt x="3449" y="827"/>
                  </a:moveTo>
                  <a:cubicBezTo>
                    <a:pt x="3581" y="1653"/>
                    <a:pt x="3581" y="2480"/>
                    <a:pt x="3449" y="3306"/>
                  </a:cubicBezTo>
                  <a:lnTo>
                    <a:pt x="970" y="3306"/>
                  </a:lnTo>
                  <a:cubicBezTo>
                    <a:pt x="695" y="2480"/>
                    <a:pt x="827" y="1653"/>
                    <a:pt x="827" y="970"/>
                  </a:cubicBezTo>
                  <a:cubicBezTo>
                    <a:pt x="1797" y="827"/>
                    <a:pt x="2623" y="827"/>
                    <a:pt x="3449" y="827"/>
                  </a:cubicBezTo>
                  <a:close/>
                  <a:moveTo>
                    <a:pt x="3581" y="1"/>
                  </a:moveTo>
                  <a:cubicBezTo>
                    <a:pt x="2480" y="1"/>
                    <a:pt x="1378" y="1"/>
                    <a:pt x="276" y="144"/>
                  </a:cubicBezTo>
                  <a:cubicBezTo>
                    <a:pt x="1" y="1246"/>
                    <a:pt x="1" y="3030"/>
                    <a:pt x="276" y="4000"/>
                  </a:cubicBezTo>
                  <a:cubicBezTo>
                    <a:pt x="596" y="4160"/>
                    <a:pt x="916" y="4227"/>
                    <a:pt x="1236" y="4227"/>
                  </a:cubicBezTo>
                  <a:cubicBezTo>
                    <a:pt x="1467" y="4227"/>
                    <a:pt x="1698" y="4192"/>
                    <a:pt x="1929" y="4132"/>
                  </a:cubicBezTo>
                  <a:lnTo>
                    <a:pt x="3581" y="4132"/>
                  </a:lnTo>
                  <a:cubicBezTo>
                    <a:pt x="4132" y="4132"/>
                    <a:pt x="4275" y="3857"/>
                    <a:pt x="4275" y="3449"/>
                  </a:cubicBezTo>
                  <a:lnTo>
                    <a:pt x="4275" y="827"/>
                  </a:lnTo>
                  <a:cubicBezTo>
                    <a:pt x="4275" y="276"/>
                    <a:pt x="4132" y="144"/>
                    <a:pt x="358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413825" y="3965225"/>
              <a:ext cx="72200" cy="62000"/>
            </a:xfrm>
            <a:custGeom>
              <a:rect b="b" l="l" r="r" t="t"/>
              <a:pathLst>
                <a:path extrusionOk="0" h="2480" w="2888">
                  <a:moveTo>
                    <a:pt x="2755" y="1"/>
                  </a:moveTo>
                  <a:cubicBezTo>
                    <a:pt x="1929" y="1"/>
                    <a:pt x="1103" y="1"/>
                    <a:pt x="133" y="144"/>
                  </a:cubicBezTo>
                  <a:cubicBezTo>
                    <a:pt x="133" y="827"/>
                    <a:pt x="1" y="1654"/>
                    <a:pt x="276" y="2480"/>
                  </a:cubicBezTo>
                  <a:lnTo>
                    <a:pt x="2755" y="2480"/>
                  </a:lnTo>
                  <a:cubicBezTo>
                    <a:pt x="2887" y="1654"/>
                    <a:pt x="2887" y="827"/>
                    <a:pt x="27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96475" y="4096950"/>
              <a:ext cx="106900" cy="106000"/>
            </a:xfrm>
            <a:custGeom>
              <a:rect b="b" l="l" r="r" t="t"/>
              <a:pathLst>
                <a:path extrusionOk="0" h="4240" w="4276">
                  <a:moveTo>
                    <a:pt x="2192" y="827"/>
                  </a:moveTo>
                  <a:cubicBezTo>
                    <a:pt x="2623" y="827"/>
                    <a:pt x="3036" y="863"/>
                    <a:pt x="3449" y="935"/>
                  </a:cubicBezTo>
                  <a:cubicBezTo>
                    <a:pt x="3581" y="1761"/>
                    <a:pt x="3581" y="2444"/>
                    <a:pt x="3449" y="3270"/>
                  </a:cubicBezTo>
                  <a:lnTo>
                    <a:pt x="970" y="3270"/>
                  </a:lnTo>
                  <a:cubicBezTo>
                    <a:pt x="695" y="2444"/>
                    <a:pt x="827" y="1761"/>
                    <a:pt x="827" y="935"/>
                  </a:cubicBezTo>
                  <a:cubicBezTo>
                    <a:pt x="1312" y="863"/>
                    <a:pt x="1761" y="827"/>
                    <a:pt x="2192" y="827"/>
                  </a:cubicBezTo>
                  <a:close/>
                  <a:moveTo>
                    <a:pt x="1929" y="1"/>
                  </a:moveTo>
                  <a:cubicBezTo>
                    <a:pt x="1378" y="1"/>
                    <a:pt x="827" y="37"/>
                    <a:pt x="276" y="108"/>
                  </a:cubicBezTo>
                  <a:cubicBezTo>
                    <a:pt x="1" y="1210"/>
                    <a:pt x="1" y="3138"/>
                    <a:pt x="276" y="3964"/>
                  </a:cubicBezTo>
                  <a:cubicBezTo>
                    <a:pt x="827" y="4240"/>
                    <a:pt x="1378" y="4240"/>
                    <a:pt x="1929" y="4240"/>
                  </a:cubicBezTo>
                  <a:cubicBezTo>
                    <a:pt x="2480" y="4240"/>
                    <a:pt x="3031" y="4240"/>
                    <a:pt x="3581" y="4096"/>
                  </a:cubicBezTo>
                  <a:cubicBezTo>
                    <a:pt x="4132" y="4096"/>
                    <a:pt x="4275" y="3964"/>
                    <a:pt x="4275" y="3413"/>
                  </a:cubicBezTo>
                  <a:lnTo>
                    <a:pt x="4275" y="935"/>
                  </a:lnTo>
                  <a:cubicBezTo>
                    <a:pt x="4275" y="384"/>
                    <a:pt x="4132" y="108"/>
                    <a:pt x="3581" y="108"/>
                  </a:cubicBezTo>
                  <a:cubicBezTo>
                    <a:pt x="3031" y="37"/>
                    <a:pt x="2480" y="1"/>
                    <a:pt x="192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413825" y="4117625"/>
              <a:ext cx="72200" cy="61100"/>
            </a:xfrm>
            <a:custGeom>
              <a:rect b="b" l="l" r="r" t="t"/>
              <a:pathLst>
                <a:path extrusionOk="0" h="2444" w="2888">
                  <a:moveTo>
                    <a:pt x="1498" y="0"/>
                  </a:moveTo>
                  <a:cubicBezTo>
                    <a:pt x="1067" y="0"/>
                    <a:pt x="618" y="36"/>
                    <a:pt x="133" y="108"/>
                  </a:cubicBezTo>
                  <a:cubicBezTo>
                    <a:pt x="133" y="934"/>
                    <a:pt x="1" y="1617"/>
                    <a:pt x="276" y="2443"/>
                  </a:cubicBezTo>
                  <a:lnTo>
                    <a:pt x="2755" y="2443"/>
                  </a:lnTo>
                  <a:cubicBezTo>
                    <a:pt x="2887" y="1617"/>
                    <a:pt x="2887" y="934"/>
                    <a:pt x="2755" y="108"/>
                  </a:cubicBezTo>
                  <a:cubicBezTo>
                    <a:pt x="2342" y="36"/>
                    <a:pt x="1929" y="0"/>
                    <a:pt x="149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96475" y="4248450"/>
              <a:ext cx="106900" cy="106000"/>
            </a:xfrm>
            <a:custGeom>
              <a:rect b="b" l="l" r="r" t="t"/>
              <a:pathLst>
                <a:path extrusionOk="0" h="4240" w="4276">
                  <a:moveTo>
                    <a:pt x="1754" y="870"/>
                  </a:moveTo>
                  <a:cubicBezTo>
                    <a:pt x="2347" y="870"/>
                    <a:pt x="2898" y="934"/>
                    <a:pt x="3449" y="934"/>
                  </a:cubicBezTo>
                  <a:cubicBezTo>
                    <a:pt x="3581" y="1760"/>
                    <a:pt x="3581" y="2443"/>
                    <a:pt x="3449" y="3413"/>
                  </a:cubicBezTo>
                  <a:lnTo>
                    <a:pt x="970" y="3413"/>
                  </a:lnTo>
                  <a:cubicBezTo>
                    <a:pt x="695" y="2586"/>
                    <a:pt x="827" y="1760"/>
                    <a:pt x="827" y="934"/>
                  </a:cubicBezTo>
                  <a:cubicBezTo>
                    <a:pt x="1150" y="886"/>
                    <a:pt x="1458" y="870"/>
                    <a:pt x="1754" y="870"/>
                  </a:cubicBezTo>
                  <a:close/>
                  <a:moveTo>
                    <a:pt x="1929" y="0"/>
                  </a:moveTo>
                  <a:cubicBezTo>
                    <a:pt x="1378" y="0"/>
                    <a:pt x="827" y="36"/>
                    <a:pt x="276" y="108"/>
                  </a:cubicBezTo>
                  <a:cubicBezTo>
                    <a:pt x="1" y="1342"/>
                    <a:pt x="1" y="3137"/>
                    <a:pt x="276" y="3964"/>
                  </a:cubicBezTo>
                  <a:cubicBezTo>
                    <a:pt x="827" y="4239"/>
                    <a:pt x="1378" y="4239"/>
                    <a:pt x="1929" y="4239"/>
                  </a:cubicBezTo>
                  <a:lnTo>
                    <a:pt x="3581" y="4239"/>
                  </a:lnTo>
                  <a:cubicBezTo>
                    <a:pt x="4132" y="4096"/>
                    <a:pt x="4275" y="3964"/>
                    <a:pt x="4275" y="3413"/>
                  </a:cubicBezTo>
                  <a:lnTo>
                    <a:pt x="4275" y="934"/>
                  </a:lnTo>
                  <a:cubicBezTo>
                    <a:pt x="4275" y="383"/>
                    <a:pt x="4132" y="108"/>
                    <a:pt x="3581" y="108"/>
                  </a:cubicBezTo>
                  <a:cubicBezTo>
                    <a:pt x="3031" y="36"/>
                    <a:pt x="2480" y="0"/>
                    <a:pt x="19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13825" y="4270200"/>
              <a:ext cx="72200" cy="63575"/>
            </a:xfrm>
            <a:custGeom>
              <a:rect b="b" l="l" r="r" t="t"/>
              <a:pathLst>
                <a:path extrusionOk="0" h="2543" w="2888">
                  <a:moveTo>
                    <a:pt x="1060" y="0"/>
                  </a:moveTo>
                  <a:cubicBezTo>
                    <a:pt x="764" y="0"/>
                    <a:pt x="456" y="16"/>
                    <a:pt x="133" y="64"/>
                  </a:cubicBezTo>
                  <a:cubicBezTo>
                    <a:pt x="133" y="890"/>
                    <a:pt x="1" y="1716"/>
                    <a:pt x="276" y="2543"/>
                  </a:cubicBezTo>
                  <a:lnTo>
                    <a:pt x="2755" y="2543"/>
                  </a:lnTo>
                  <a:cubicBezTo>
                    <a:pt x="2887" y="1573"/>
                    <a:pt x="2887" y="890"/>
                    <a:pt x="2755" y="64"/>
                  </a:cubicBezTo>
                  <a:cubicBezTo>
                    <a:pt x="2204" y="64"/>
                    <a:pt x="1653" y="0"/>
                    <a:pt x="1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396475" y="4400250"/>
              <a:ext cx="106900" cy="105675"/>
            </a:xfrm>
            <a:custGeom>
              <a:rect b="b" l="l" r="r" t="t"/>
              <a:pathLst>
                <a:path extrusionOk="0" h="4227" w="4276">
                  <a:moveTo>
                    <a:pt x="1754" y="858"/>
                  </a:moveTo>
                  <a:cubicBezTo>
                    <a:pt x="2347" y="858"/>
                    <a:pt x="2898" y="921"/>
                    <a:pt x="3449" y="921"/>
                  </a:cubicBezTo>
                  <a:cubicBezTo>
                    <a:pt x="3581" y="1748"/>
                    <a:pt x="3581" y="2574"/>
                    <a:pt x="3449" y="3400"/>
                  </a:cubicBezTo>
                  <a:lnTo>
                    <a:pt x="970" y="3400"/>
                  </a:lnTo>
                  <a:cubicBezTo>
                    <a:pt x="695" y="2574"/>
                    <a:pt x="827" y="1748"/>
                    <a:pt x="827" y="921"/>
                  </a:cubicBezTo>
                  <a:cubicBezTo>
                    <a:pt x="1150" y="874"/>
                    <a:pt x="1458" y="858"/>
                    <a:pt x="1754" y="858"/>
                  </a:cubicBezTo>
                  <a:close/>
                  <a:moveTo>
                    <a:pt x="2197" y="0"/>
                  </a:moveTo>
                  <a:cubicBezTo>
                    <a:pt x="1556" y="0"/>
                    <a:pt x="916" y="67"/>
                    <a:pt x="276" y="227"/>
                  </a:cubicBezTo>
                  <a:cubicBezTo>
                    <a:pt x="1" y="1329"/>
                    <a:pt x="1" y="3125"/>
                    <a:pt x="276" y="3951"/>
                  </a:cubicBezTo>
                  <a:cubicBezTo>
                    <a:pt x="827" y="4226"/>
                    <a:pt x="1378" y="4226"/>
                    <a:pt x="1929" y="4226"/>
                  </a:cubicBezTo>
                  <a:lnTo>
                    <a:pt x="3581" y="4226"/>
                  </a:lnTo>
                  <a:cubicBezTo>
                    <a:pt x="4132" y="4083"/>
                    <a:pt x="4275" y="3951"/>
                    <a:pt x="4275" y="3400"/>
                  </a:cubicBezTo>
                  <a:lnTo>
                    <a:pt x="4275" y="921"/>
                  </a:lnTo>
                  <a:cubicBezTo>
                    <a:pt x="4275" y="370"/>
                    <a:pt x="4132" y="95"/>
                    <a:pt x="3581" y="95"/>
                  </a:cubicBezTo>
                  <a:cubicBezTo>
                    <a:pt x="3120" y="35"/>
                    <a:pt x="2658" y="0"/>
                    <a:pt x="219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13825" y="4421675"/>
              <a:ext cx="72200" cy="63600"/>
            </a:xfrm>
            <a:custGeom>
              <a:rect b="b" l="l" r="r" t="t"/>
              <a:pathLst>
                <a:path extrusionOk="0" h="2544" w="2888">
                  <a:moveTo>
                    <a:pt x="1060" y="1"/>
                  </a:moveTo>
                  <a:cubicBezTo>
                    <a:pt x="764" y="1"/>
                    <a:pt x="456" y="17"/>
                    <a:pt x="133" y="64"/>
                  </a:cubicBezTo>
                  <a:cubicBezTo>
                    <a:pt x="133" y="891"/>
                    <a:pt x="1" y="1717"/>
                    <a:pt x="276" y="2543"/>
                  </a:cubicBezTo>
                  <a:lnTo>
                    <a:pt x="2755" y="2543"/>
                  </a:lnTo>
                  <a:cubicBezTo>
                    <a:pt x="2887" y="1717"/>
                    <a:pt x="2887" y="891"/>
                    <a:pt x="2755" y="64"/>
                  </a:cubicBezTo>
                  <a:cubicBezTo>
                    <a:pt x="2204" y="64"/>
                    <a:pt x="1653" y="1"/>
                    <a:pt x="10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96475" y="4554100"/>
              <a:ext cx="106900" cy="106600"/>
            </a:xfrm>
            <a:custGeom>
              <a:rect b="b" l="l" r="r" t="t"/>
              <a:pathLst>
                <a:path extrusionOk="0" h="4264" w="4276">
                  <a:moveTo>
                    <a:pt x="3449" y="827"/>
                  </a:moveTo>
                  <a:cubicBezTo>
                    <a:pt x="3581" y="1653"/>
                    <a:pt x="3581" y="2479"/>
                    <a:pt x="3449" y="3305"/>
                  </a:cubicBezTo>
                  <a:lnTo>
                    <a:pt x="970" y="3305"/>
                  </a:lnTo>
                  <a:cubicBezTo>
                    <a:pt x="695" y="2479"/>
                    <a:pt x="827" y="1785"/>
                    <a:pt x="827" y="959"/>
                  </a:cubicBezTo>
                  <a:cubicBezTo>
                    <a:pt x="1797" y="827"/>
                    <a:pt x="2623" y="827"/>
                    <a:pt x="3449" y="827"/>
                  </a:cubicBezTo>
                  <a:close/>
                  <a:moveTo>
                    <a:pt x="3581" y="0"/>
                  </a:moveTo>
                  <a:cubicBezTo>
                    <a:pt x="2480" y="0"/>
                    <a:pt x="1378" y="0"/>
                    <a:pt x="276" y="133"/>
                  </a:cubicBezTo>
                  <a:cubicBezTo>
                    <a:pt x="1" y="1234"/>
                    <a:pt x="1" y="3162"/>
                    <a:pt x="276" y="3989"/>
                  </a:cubicBezTo>
                  <a:cubicBezTo>
                    <a:pt x="827" y="4264"/>
                    <a:pt x="1378" y="4264"/>
                    <a:pt x="1929" y="4264"/>
                  </a:cubicBezTo>
                  <a:cubicBezTo>
                    <a:pt x="2480" y="4264"/>
                    <a:pt x="3031" y="4132"/>
                    <a:pt x="3581" y="4132"/>
                  </a:cubicBezTo>
                  <a:cubicBezTo>
                    <a:pt x="4132" y="4132"/>
                    <a:pt x="4275" y="3856"/>
                    <a:pt x="4275" y="3438"/>
                  </a:cubicBezTo>
                  <a:lnTo>
                    <a:pt x="4275" y="827"/>
                  </a:lnTo>
                  <a:cubicBezTo>
                    <a:pt x="4275" y="276"/>
                    <a:pt x="4132" y="133"/>
                    <a:pt x="358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13825" y="4574750"/>
              <a:ext cx="72200" cy="62000"/>
            </a:xfrm>
            <a:custGeom>
              <a:rect b="b" l="l" r="r" t="t"/>
              <a:pathLst>
                <a:path extrusionOk="0" h="2480" w="2888">
                  <a:moveTo>
                    <a:pt x="2755" y="1"/>
                  </a:moveTo>
                  <a:cubicBezTo>
                    <a:pt x="1929" y="1"/>
                    <a:pt x="1103" y="1"/>
                    <a:pt x="133" y="133"/>
                  </a:cubicBezTo>
                  <a:cubicBezTo>
                    <a:pt x="133" y="959"/>
                    <a:pt x="1" y="1653"/>
                    <a:pt x="276" y="2479"/>
                  </a:cubicBezTo>
                  <a:lnTo>
                    <a:pt x="2755" y="2479"/>
                  </a:lnTo>
                  <a:cubicBezTo>
                    <a:pt x="2887" y="1653"/>
                    <a:pt x="2887" y="827"/>
                    <a:pt x="27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396475" y="4706400"/>
              <a:ext cx="106900" cy="105800"/>
            </a:xfrm>
            <a:custGeom>
              <a:rect b="b" l="l" r="r" t="t"/>
              <a:pathLst>
                <a:path extrusionOk="0" h="4232" w="4276">
                  <a:moveTo>
                    <a:pt x="1754" y="867"/>
                  </a:moveTo>
                  <a:cubicBezTo>
                    <a:pt x="2347" y="867"/>
                    <a:pt x="2898" y="926"/>
                    <a:pt x="3449" y="926"/>
                  </a:cubicBezTo>
                  <a:cubicBezTo>
                    <a:pt x="3581" y="1752"/>
                    <a:pt x="3581" y="2447"/>
                    <a:pt x="3449" y="3273"/>
                  </a:cubicBezTo>
                  <a:lnTo>
                    <a:pt x="970" y="3273"/>
                  </a:lnTo>
                  <a:cubicBezTo>
                    <a:pt x="695" y="2447"/>
                    <a:pt x="827" y="1752"/>
                    <a:pt x="827" y="926"/>
                  </a:cubicBezTo>
                  <a:cubicBezTo>
                    <a:pt x="1150" y="882"/>
                    <a:pt x="1458" y="867"/>
                    <a:pt x="1754" y="867"/>
                  </a:cubicBezTo>
                  <a:close/>
                  <a:moveTo>
                    <a:pt x="1929" y="1"/>
                  </a:moveTo>
                  <a:cubicBezTo>
                    <a:pt x="1378" y="1"/>
                    <a:pt x="827" y="34"/>
                    <a:pt x="276" y="100"/>
                  </a:cubicBezTo>
                  <a:cubicBezTo>
                    <a:pt x="1" y="1202"/>
                    <a:pt x="1" y="3130"/>
                    <a:pt x="276" y="3956"/>
                  </a:cubicBezTo>
                  <a:cubicBezTo>
                    <a:pt x="827" y="4231"/>
                    <a:pt x="1378" y="4231"/>
                    <a:pt x="1929" y="4231"/>
                  </a:cubicBezTo>
                  <a:cubicBezTo>
                    <a:pt x="2480" y="4231"/>
                    <a:pt x="3031" y="4231"/>
                    <a:pt x="3581" y="4099"/>
                  </a:cubicBezTo>
                  <a:cubicBezTo>
                    <a:pt x="4132" y="4099"/>
                    <a:pt x="4275" y="3956"/>
                    <a:pt x="4275" y="3405"/>
                  </a:cubicBezTo>
                  <a:lnTo>
                    <a:pt x="4275" y="926"/>
                  </a:lnTo>
                  <a:cubicBezTo>
                    <a:pt x="4275" y="375"/>
                    <a:pt x="4132" y="100"/>
                    <a:pt x="3581" y="100"/>
                  </a:cubicBezTo>
                  <a:cubicBezTo>
                    <a:pt x="3031" y="34"/>
                    <a:pt x="2480" y="1"/>
                    <a:pt x="192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13825" y="4728075"/>
              <a:ext cx="72200" cy="60150"/>
            </a:xfrm>
            <a:custGeom>
              <a:rect b="b" l="l" r="r" t="t"/>
              <a:pathLst>
                <a:path extrusionOk="0" h="2406" w="2888">
                  <a:moveTo>
                    <a:pt x="1060" y="0"/>
                  </a:moveTo>
                  <a:cubicBezTo>
                    <a:pt x="764" y="0"/>
                    <a:pt x="456" y="15"/>
                    <a:pt x="133" y="59"/>
                  </a:cubicBezTo>
                  <a:cubicBezTo>
                    <a:pt x="133" y="885"/>
                    <a:pt x="1" y="1580"/>
                    <a:pt x="276" y="2406"/>
                  </a:cubicBezTo>
                  <a:lnTo>
                    <a:pt x="2755" y="2406"/>
                  </a:lnTo>
                  <a:cubicBezTo>
                    <a:pt x="2887" y="1580"/>
                    <a:pt x="2887" y="885"/>
                    <a:pt x="2755" y="59"/>
                  </a:cubicBezTo>
                  <a:cubicBezTo>
                    <a:pt x="2204" y="59"/>
                    <a:pt x="1653" y="0"/>
                    <a:pt x="1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396475" y="4857900"/>
              <a:ext cx="106900" cy="105775"/>
            </a:xfrm>
            <a:custGeom>
              <a:rect b="b" l="l" r="r" t="t"/>
              <a:pathLst>
                <a:path extrusionOk="0" h="4231" w="4276">
                  <a:moveTo>
                    <a:pt x="1754" y="867"/>
                  </a:moveTo>
                  <a:cubicBezTo>
                    <a:pt x="2347" y="867"/>
                    <a:pt x="2898" y="926"/>
                    <a:pt x="3449" y="926"/>
                  </a:cubicBezTo>
                  <a:cubicBezTo>
                    <a:pt x="3581" y="1752"/>
                    <a:pt x="3581" y="2446"/>
                    <a:pt x="3449" y="3404"/>
                  </a:cubicBezTo>
                  <a:lnTo>
                    <a:pt x="970" y="3404"/>
                  </a:lnTo>
                  <a:cubicBezTo>
                    <a:pt x="695" y="2578"/>
                    <a:pt x="827" y="1752"/>
                    <a:pt x="827" y="926"/>
                  </a:cubicBezTo>
                  <a:cubicBezTo>
                    <a:pt x="1150" y="881"/>
                    <a:pt x="1458" y="867"/>
                    <a:pt x="1754" y="867"/>
                  </a:cubicBezTo>
                  <a:close/>
                  <a:moveTo>
                    <a:pt x="1929" y="0"/>
                  </a:moveTo>
                  <a:cubicBezTo>
                    <a:pt x="1378" y="0"/>
                    <a:pt x="827" y="33"/>
                    <a:pt x="276" y="99"/>
                  </a:cubicBezTo>
                  <a:cubicBezTo>
                    <a:pt x="1" y="1344"/>
                    <a:pt x="1" y="3129"/>
                    <a:pt x="276" y="3955"/>
                  </a:cubicBezTo>
                  <a:cubicBezTo>
                    <a:pt x="827" y="4231"/>
                    <a:pt x="1378" y="4231"/>
                    <a:pt x="1929" y="4231"/>
                  </a:cubicBezTo>
                  <a:lnTo>
                    <a:pt x="3581" y="4231"/>
                  </a:lnTo>
                  <a:cubicBezTo>
                    <a:pt x="4132" y="4098"/>
                    <a:pt x="4275" y="3955"/>
                    <a:pt x="4275" y="3404"/>
                  </a:cubicBezTo>
                  <a:lnTo>
                    <a:pt x="4275" y="926"/>
                  </a:lnTo>
                  <a:cubicBezTo>
                    <a:pt x="4275" y="375"/>
                    <a:pt x="4132" y="99"/>
                    <a:pt x="3581" y="99"/>
                  </a:cubicBezTo>
                  <a:cubicBezTo>
                    <a:pt x="3031" y="33"/>
                    <a:pt x="2480" y="0"/>
                    <a:pt x="192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13825" y="4879550"/>
              <a:ext cx="72200" cy="63475"/>
            </a:xfrm>
            <a:custGeom>
              <a:rect b="b" l="l" r="r" t="t"/>
              <a:pathLst>
                <a:path extrusionOk="0" h="2539" w="2888">
                  <a:moveTo>
                    <a:pt x="1060" y="1"/>
                  </a:moveTo>
                  <a:cubicBezTo>
                    <a:pt x="764" y="1"/>
                    <a:pt x="456" y="15"/>
                    <a:pt x="133" y="60"/>
                  </a:cubicBezTo>
                  <a:cubicBezTo>
                    <a:pt x="133" y="886"/>
                    <a:pt x="1" y="1712"/>
                    <a:pt x="276" y="2538"/>
                  </a:cubicBezTo>
                  <a:lnTo>
                    <a:pt x="2755" y="2538"/>
                  </a:lnTo>
                  <a:cubicBezTo>
                    <a:pt x="2887" y="1580"/>
                    <a:pt x="2887" y="886"/>
                    <a:pt x="2755" y="60"/>
                  </a:cubicBezTo>
                  <a:cubicBezTo>
                    <a:pt x="2204" y="60"/>
                    <a:pt x="1653" y="1"/>
                    <a:pt x="10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009300" y="3078200"/>
              <a:ext cx="100025" cy="103600"/>
            </a:xfrm>
            <a:custGeom>
              <a:rect b="b" l="l" r="r" t="t"/>
              <a:pathLst>
                <a:path extrusionOk="0" h="4144" w="4001">
                  <a:moveTo>
                    <a:pt x="2898" y="922"/>
                  </a:moveTo>
                  <a:cubicBezTo>
                    <a:pt x="3031" y="1605"/>
                    <a:pt x="2898" y="2431"/>
                    <a:pt x="3031" y="3125"/>
                  </a:cubicBezTo>
                  <a:cubicBezTo>
                    <a:pt x="2803" y="3169"/>
                    <a:pt x="2574" y="3184"/>
                    <a:pt x="2345" y="3184"/>
                  </a:cubicBezTo>
                  <a:cubicBezTo>
                    <a:pt x="1886" y="3184"/>
                    <a:pt x="1426" y="3125"/>
                    <a:pt x="970" y="3125"/>
                  </a:cubicBezTo>
                  <a:cubicBezTo>
                    <a:pt x="827" y="2431"/>
                    <a:pt x="970" y="1748"/>
                    <a:pt x="970" y="1054"/>
                  </a:cubicBezTo>
                  <a:cubicBezTo>
                    <a:pt x="1103" y="1054"/>
                    <a:pt x="1103" y="922"/>
                    <a:pt x="1103" y="922"/>
                  </a:cubicBezTo>
                  <a:close/>
                  <a:moveTo>
                    <a:pt x="2019" y="0"/>
                  </a:moveTo>
                  <a:cubicBezTo>
                    <a:pt x="1663" y="0"/>
                    <a:pt x="1317" y="35"/>
                    <a:pt x="970" y="95"/>
                  </a:cubicBezTo>
                  <a:cubicBezTo>
                    <a:pt x="419" y="95"/>
                    <a:pt x="144" y="371"/>
                    <a:pt x="144" y="1054"/>
                  </a:cubicBezTo>
                  <a:cubicBezTo>
                    <a:pt x="1" y="1748"/>
                    <a:pt x="1" y="2431"/>
                    <a:pt x="1" y="3257"/>
                  </a:cubicBezTo>
                  <a:cubicBezTo>
                    <a:pt x="144" y="3533"/>
                    <a:pt x="276" y="3808"/>
                    <a:pt x="695" y="3951"/>
                  </a:cubicBezTo>
                  <a:cubicBezTo>
                    <a:pt x="827" y="4083"/>
                    <a:pt x="1103" y="4083"/>
                    <a:pt x="1378" y="4083"/>
                  </a:cubicBezTo>
                  <a:cubicBezTo>
                    <a:pt x="1622" y="4126"/>
                    <a:pt x="1854" y="4143"/>
                    <a:pt x="2078" y="4143"/>
                  </a:cubicBezTo>
                  <a:cubicBezTo>
                    <a:pt x="2613" y="4143"/>
                    <a:pt x="3100" y="4044"/>
                    <a:pt x="3581" y="3951"/>
                  </a:cubicBezTo>
                  <a:cubicBezTo>
                    <a:pt x="3857" y="3676"/>
                    <a:pt x="3857" y="3257"/>
                    <a:pt x="3857" y="2982"/>
                  </a:cubicBezTo>
                  <a:cubicBezTo>
                    <a:pt x="3857" y="2023"/>
                    <a:pt x="4000" y="1197"/>
                    <a:pt x="3581" y="227"/>
                  </a:cubicBezTo>
                  <a:cubicBezTo>
                    <a:pt x="3024" y="67"/>
                    <a:pt x="251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029975" y="3101225"/>
              <a:ext cx="55100" cy="56575"/>
            </a:xfrm>
            <a:custGeom>
              <a:rect b="b" l="l" r="r" t="t"/>
              <a:pathLst>
                <a:path extrusionOk="0" h="2263" w="2204">
                  <a:moveTo>
                    <a:pt x="276" y="1"/>
                  </a:moveTo>
                  <a:cubicBezTo>
                    <a:pt x="276" y="1"/>
                    <a:pt x="276" y="133"/>
                    <a:pt x="143" y="133"/>
                  </a:cubicBezTo>
                  <a:cubicBezTo>
                    <a:pt x="143" y="827"/>
                    <a:pt x="0" y="1510"/>
                    <a:pt x="143" y="2204"/>
                  </a:cubicBezTo>
                  <a:cubicBezTo>
                    <a:pt x="599" y="2204"/>
                    <a:pt x="1059" y="2263"/>
                    <a:pt x="1518" y="2263"/>
                  </a:cubicBezTo>
                  <a:cubicBezTo>
                    <a:pt x="1747" y="2263"/>
                    <a:pt x="1976" y="2248"/>
                    <a:pt x="2204" y="2204"/>
                  </a:cubicBezTo>
                  <a:cubicBezTo>
                    <a:pt x="2071" y="1510"/>
                    <a:pt x="2204" y="684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009300" y="3240100"/>
              <a:ext cx="100025" cy="103500"/>
            </a:xfrm>
            <a:custGeom>
              <a:rect b="b" l="l" r="r" t="t"/>
              <a:pathLst>
                <a:path extrusionOk="0" h="4140" w="4001">
                  <a:moveTo>
                    <a:pt x="2898" y="913"/>
                  </a:moveTo>
                  <a:cubicBezTo>
                    <a:pt x="3031" y="1739"/>
                    <a:pt x="2898" y="2433"/>
                    <a:pt x="3031" y="3116"/>
                  </a:cubicBezTo>
                  <a:cubicBezTo>
                    <a:pt x="2682" y="3256"/>
                    <a:pt x="2331" y="3291"/>
                    <a:pt x="1979" y="3291"/>
                  </a:cubicBezTo>
                  <a:cubicBezTo>
                    <a:pt x="1642" y="3291"/>
                    <a:pt x="1305" y="3259"/>
                    <a:pt x="970" y="3259"/>
                  </a:cubicBezTo>
                  <a:cubicBezTo>
                    <a:pt x="827" y="2433"/>
                    <a:pt x="970" y="1739"/>
                    <a:pt x="970" y="1056"/>
                  </a:cubicBezTo>
                  <a:cubicBezTo>
                    <a:pt x="1103" y="1056"/>
                    <a:pt x="1103" y="913"/>
                    <a:pt x="1103" y="913"/>
                  </a:cubicBezTo>
                  <a:close/>
                  <a:moveTo>
                    <a:pt x="1994" y="0"/>
                  </a:moveTo>
                  <a:cubicBezTo>
                    <a:pt x="1647" y="0"/>
                    <a:pt x="1309" y="32"/>
                    <a:pt x="970" y="86"/>
                  </a:cubicBezTo>
                  <a:cubicBezTo>
                    <a:pt x="419" y="230"/>
                    <a:pt x="144" y="505"/>
                    <a:pt x="144" y="1056"/>
                  </a:cubicBezTo>
                  <a:cubicBezTo>
                    <a:pt x="1" y="1739"/>
                    <a:pt x="1" y="2565"/>
                    <a:pt x="1" y="3259"/>
                  </a:cubicBezTo>
                  <a:cubicBezTo>
                    <a:pt x="144" y="3667"/>
                    <a:pt x="276" y="3810"/>
                    <a:pt x="695" y="3942"/>
                  </a:cubicBezTo>
                  <a:cubicBezTo>
                    <a:pt x="827" y="4085"/>
                    <a:pt x="1103" y="4085"/>
                    <a:pt x="1378" y="4085"/>
                  </a:cubicBezTo>
                  <a:cubicBezTo>
                    <a:pt x="1618" y="4124"/>
                    <a:pt x="1847" y="4140"/>
                    <a:pt x="2067" y="4140"/>
                  </a:cubicBezTo>
                  <a:cubicBezTo>
                    <a:pt x="2606" y="4140"/>
                    <a:pt x="3097" y="4044"/>
                    <a:pt x="3581" y="3942"/>
                  </a:cubicBezTo>
                  <a:cubicBezTo>
                    <a:pt x="3857" y="3667"/>
                    <a:pt x="3857" y="3391"/>
                    <a:pt x="3857" y="2984"/>
                  </a:cubicBezTo>
                  <a:cubicBezTo>
                    <a:pt x="3857" y="2157"/>
                    <a:pt x="4000" y="1188"/>
                    <a:pt x="3581" y="230"/>
                  </a:cubicBezTo>
                  <a:cubicBezTo>
                    <a:pt x="3015" y="67"/>
                    <a:pt x="2495" y="0"/>
                    <a:pt x="199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029975" y="3262900"/>
              <a:ext cx="55100" cy="59475"/>
            </a:xfrm>
            <a:custGeom>
              <a:rect b="b" l="l" r="r" t="t"/>
              <a:pathLst>
                <a:path extrusionOk="0" h="2379" w="2204">
                  <a:moveTo>
                    <a:pt x="276" y="1"/>
                  </a:moveTo>
                  <a:cubicBezTo>
                    <a:pt x="276" y="1"/>
                    <a:pt x="276" y="144"/>
                    <a:pt x="143" y="144"/>
                  </a:cubicBezTo>
                  <a:cubicBezTo>
                    <a:pt x="143" y="827"/>
                    <a:pt x="0" y="1521"/>
                    <a:pt x="143" y="2347"/>
                  </a:cubicBezTo>
                  <a:cubicBezTo>
                    <a:pt x="478" y="2347"/>
                    <a:pt x="815" y="2379"/>
                    <a:pt x="1152" y="2379"/>
                  </a:cubicBezTo>
                  <a:cubicBezTo>
                    <a:pt x="1504" y="2379"/>
                    <a:pt x="1855" y="2344"/>
                    <a:pt x="2204" y="2204"/>
                  </a:cubicBezTo>
                  <a:cubicBezTo>
                    <a:pt x="2071" y="1521"/>
                    <a:pt x="2204" y="827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009300" y="3401825"/>
              <a:ext cx="100025" cy="105675"/>
            </a:xfrm>
            <a:custGeom>
              <a:rect b="b" l="l" r="r" t="t"/>
              <a:pathLst>
                <a:path extrusionOk="0" h="4227" w="4001">
                  <a:moveTo>
                    <a:pt x="2898" y="1054"/>
                  </a:moveTo>
                  <a:cubicBezTo>
                    <a:pt x="3031" y="1748"/>
                    <a:pt x="2898" y="2431"/>
                    <a:pt x="3031" y="3257"/>
                  </a:cubicBezTo>
                  <a:cubicBezTo>
                    <a:pt x="2803" y="3305"/>
                    <a:pt x="2574" y="3321"/>
                    <a:pt x="2345" y="3321"/>
                  </a:cubicBezTo>
                  <a:cubicBezTo>
                    <a:pt x="1886" y="3321"/>
                    <a:pt x="1426" y="3257"/>
                    <a:pt x="970" y="3257"/>
                  </a:cubicBezTo>
                  <a:cubicBezTo>
                    <a:pt x="827" y="2574"/>
                    <a:pt x="970" y="1748"/>
                    <a:pt x="970" y="1197"/>
                  </a:cubicBezTo>
                  <a:lnTo>
                    <a:pt x="1103" y="1054"/>
                  </a:lnTo>
                  <a:close/>
                  <a:moveTo>
                    <a:pt x="2019" y="0"/>
                  </a:moveTo>
                  <a:cubicBezTo>
                    <a:pt x="1663" y="0"/>
                    <a:pt x="1317" y="35"/>
                    <a:pt x="970" y="95"/>
                  </a:cubicBezTo>
                  <a:cubicBezTo>
                    <a:pt x="419" y="227"/>
                    <a:pt x="144" y="503"/>
                    <a:pt x="144" y="1054"/>
                  </a:cubicBezTo>
                  <a:cubicBezTo>
                    <a:pt x="1" y="1880"/>
                    <a:pt x="1" y="2574"/>
                    <a:pt x="1" y="3257"/>
                  </a:cubicBezTo>
                  <a:cubicBezTo>
                    <a:pt x="144" y="3676"/>
                    <a:pt x="276" y="3951"/>
                    <a:pt x="695" y="4083"/>
                  </a:cubicBezTo>
                  <a:cubicBezTo>
                    <a:pt x="827" y="4083"/>
                    <a:pt x="1103" y="4083"/>
                    <a:pt x="1378" y="4227"/>
                  </a:cubicBezTo>
                  <a:cubicBezTo>
                    <a:pt x="2204" y="4227"/>
                    <a:pt x="2898" y="4083"/>
                    <a:pt x="3581" y="4083"/>
                  </a:cubicBezTo>
                  <a:cubicBezTo>
                    <a:pt x="3857" y="3676"/>
                    <a:pt x="3857" y="3400"/>
                    <a:pt x="3857" y="3125"/>
                  </a:cubicBezTo>
                  <a:cubicBezTo>
                    <a:pt x="3857" y="2155"/>
                    <a:pt x="4000" y="1197"/>
                    <a:pt x="3581" y="227"/>
                  </a:cubicBezTo>
                  <a:cubicBezTo>
                    <a:pt x="3024" y="67"/>
                    <a:pt x="251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029975" y="3428150"/>
              <a:ext cx="55100" cy="56700"/>
            </a:xfrm>
            <a:custGeom>
              <a:rect b="b" l="l" r="r" t="t"/>
              <a:pathLst>
                <a:path extrusionOk="0" h="2268" w="2204">
                  <a:moveTo>
                    <a:pt x="276" y="1"/>
                  </a:moveTo>
                  <a:lnTo>
                    <a:pt x="143" y="144"/>
                  </a:lnTo>
                  <a:cubicBezTo>
                    <a:pt x="143" y="695"/>
                    <a:pt x="0" y="1521"/>
                    <a:pt x="143" y="2204"/>
                  </a:cubicBezTo>
                  <a:cubicBezTo>
                    <a:pt x="599" y="2204"/>
                    <a:pt x="1059" y="2268"/>
                    <a:pt x="1518" y="2268"/>
                  </a:cubicBezTo>
                  <a:cubicBezTo>
                    <a:pt x="1747" y="2268"/>
                    <a:pt x="1976" y="2252"/>
                    <a:pt x="2204" y="2204"/>
                  </a:cubicBezTo>
                  <a:cubicBezTo>
                    <a:pt x="2071" y="1378"/>
                    <a:pt x="2204" y="695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009300" y="3567075"/>
              <a:ext cx="100025" cy="102100"/>
            </a:xfrm>
            <a:custGeom>
              <a:rect b="b" l="l" r="r" t="t"/>
              <a:pathLst>
                <a:path extrusionOk="0" h="4084" w="4001">
                  <a:moveTo>
                    <a:pt x="2898" y="922"/>
                  </a:moveTo>
                  <a:cubicBezTo>
                    <a:pt x="3031" y="1605"/>
                    <a:pt x="2898" y="2299"/>
                    <a:pt x="3031" y="3125"/>
                  </a:cubicBezTo>
                  <a:cubicBezTo>
                    <a:pt x="2803" y="3169"/>
                    <a:pt x="2574" y="3184"/>
                    <a:pt x="2345" y="3184"/>
                  </a:cubicBezTo>
                  <a:cubicBezTo>
                    <a:pt x="1886" y="3184"/>
                    <a:pt x="1426" y="3125"/>
                    <a:pt x="970" y="3125"/>
                  </a:cubicBezTo>
                  <a:cubicBezTo>
                    <a:pt x="827" y="2431"/>
                    <a:pt x="970" y="1748"/>
                    <a:pt x="970" y="1054"/>
                  </a:cubicBezTo>
                  <a:lnTo>
                    <a:pt x="1103" y="922"/>
                  </a:lnTo>
                  <a:close/>
                  <a:moveTo>
                    <a:pt x="2019" y="1"/>
                  </a:moveTo>
                  <a:cubicBezTo>
                    <a:pt x="1663" y="1"/>
                    <a:pt x="1317" y="36"/>
                    <a:pt x="970" y="96"/>
                  </a:cubicBezTo>
                  <a:cubicBezTo>
                    <a:pt x="419" y="96"/>
                    <a:pt x="144" y="371"/>
                    <a:pt x="144" y="1054"/>
                  </a:cubicBezTo>
                  <a:cubicBezTo>
                    <a:pt x="1" y="1748"/>
                    <a:pt x="1" y="2431"/>
                    <a:pt x="1" y="3257"/>
                  </a:cubicBezTo>
                  <a:cubicBezTo>
                    <a:pt x="144" y="3533"/>
                    <a:pt x="276" y="3808"/>
                    <a:pt x="695" y="3951"/>
                  </a:cubicBezTo>
                  <a:cubicBezTo>
                    <a:pt x="827" y="3951"/>
                    <a:pt x="1103" y="4084"/>
                    <a:pt x="1378" y="4084"/>
                  </a:cubicBezTo>
                  <a:cubicBezTo>
                    <a:pt x="2204" y="4084"/>
                    <a:pt x="2898" y="3951"/>
                    <a:pt x="3581" y="3951"/>
                  </a:cubicBezTo>
                  <a:cubicBezTo>
                    <a:pt x="3857" y="3676"/>
                    <a:pt x="3857" y="3257"/>
                    <a:pt x="3857" y="2982"/>
                  </a:cubicBezTo>
                  <a:cubicBezTo>
                    <a:pt x="3857" y="2023"/>
                    <a:pt x="4000" y="1054"/>
                    <a:pt x="3581" y="228"/>
                  </a:cubicBezTo>
                  <a:cubicBezTo>
                    <a:pt x="3024" y="68"/>
                    <a:pt x="2512" y="1"/>
                    <a:pt x="201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029975" y="3590100"/>
              <a:ext cx="55100" cy="56575"/>
            </a:xfrm>
            <a:custGeom>
              <a:rect b="b" l="l" r="r" t="t"/>
              <a:pathLst>
                <a:path extrusionOk="0" h="2263" w="2204">
                  <a:moveTo>
                    <a:pt x="276" y="1"/>
                  </a:moveTo>
                  <a:lnTo>
                    <a:pt x="143" y="133"/>
                  </a:lnTo>
                  <a:cubicBezTo>
                    <a:pt x="143" y="827"/>
                    <a:pt x="0" y="1510"/>
                    <a:pt x="143" y="2204"/>
                  </a:cubicBezTo>
                  <a:cubicBezTo>
                    <a:pt x="599" y="2204"/>
                    <a:pt x="1059" y="2263"/>
                    <a:pt x="1518" y="2263"/>
                  </a:cubicBezTo>
                  <a:cubicBezTo>
                    <a:pt x="1747" y="2263"/>
                    <a:pt x="1976" y="2248"/>
                    <a:pt x="2204" y="2204"/>
                  </a:cubicBezTo>
                  <a:cubicBezTo>
                    <a:pt x="2071" y="1378"/>
                    <a:pt x="2204" y="684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009300" y="3728975"/>
              <a:ext cx="100025" cy="103525"/>
            </a:xfrm>
            <a:custGeom>
              <a:rect b="b" l="l" r="r" t="t"/>
              <a:pathLst>
                <a:path extrusionOk="0" h="4141" w="4001">
                  <a:moveTo>
                    <a:pt x="2898" y="913"/>
                  </a:moveTo>
                  <a:cubicBezTo>
                    <a:pt x="3031" y="1607"/>
                    <a:pt x="2898" y="2433"/>
                    <a:pt x="3031" y="3116"/>
                  </a:cubicBezTo>
                  <a:cubicBezTo>
                    <a:pt x="2682" y="3257"/>
                    <a:pt x="2331" y="3291"/>
                    <a:pt x="1979" y="3291"/>
                  </a:cubicBezTo>
                  <a:cubicBezTo>
                    <a:pt x="1642" y="3291"/>
                    <a:pt x="1305" y="3259"/>
                    <a:pt x="970" y="3259"/>
                  </a:cubicBezTo>
                  <a:cubicBezTo>
                    <a:pt x="827" y="2433"/>
                    <a:pt x="970" y="1739"/>
                    <a:pt x="970" y="1056"/>
                  </a:cubicBezTo>
                  <a:cubicBezTo>
                    <a:pt x="1103" y="1056"/>
                    <a:pt x="1103" y="913"/>
                    <a:pt x="1103" y="913"/>
                  </a:cubicBezTo>
                  <a:close/>
                  <a:moveTo>
                    <a:pt x="1994" y="0"/>
                  </a:moveTo>
                  <a:cubicBezTo>
                    <a:pt x="1647" y="0"/>
                    <a:pt x="1309" y="32"/>
                    <a:pt x="970" y="87"/>
                  </a:cubicBezTo>
                  <a:cubicBezTo>
                    <a:pt x="419" y="230"/>
                    <a:pt x="144" y="362"/>
                    <a:pt x="144" y="1056"/>
                  </a:cubicBezTo>
                  <a:cubicBezTo>
                    <a:pt x="1" y="1739"/>
                    <a:pt x="1" y="2433"/>
                    <a:pt x="1" y="3259"/>
                  </a:cubicBezTo>
                  <a:cubicBezTo>
                    <a:pt x="144" y="3667"/>
                    <a:pt x="276" y="3810"/>
                    <a:pt x="695" y="3942"/>
                  </a:cubicBezTo>
                  <a:cubicBezTo>
                    <a:pt x="827" y="4086"/>
                    <a:pt x="1103" y="4086"/>
                    <a:pt x="1378" y="4086"/>
                  </a:cubicBezTo>
                  <a:cubicBezTo>
                    <a:pt x="1618" y="4124"/>
                    <a:pt x="1847" y="4140"/>
                    <a:pt x="2067" y="4140"/>
                  </a:cubicBezTo>
                  <a:cubicBezTo>
                    <a:pt x="2606" y="4140"/>
                    <a:pt x="3097" y="4044"/>
                    <a:pt x="3581" y="3942"/>
                  </a:cubicBezTo>
                  <a:cubicBezTo>
                    <a:pt x="3857" y="3667"/>
                    <a:pt x="3857" y="3259"/>
                    <a:pt x="3857" y="2984"/>
                  </a:cubicBezTo>
                  <a:cubicBezTo>
                    <a:pt x="3857" y="2014"/>
                    <a:pt x="4000" y="1188"/>
                    <a:pt x="3581" y="230"/>
                  </a:cubicBezTo>
                  <a:cubicBezTo>
                    <a:pt x="3015" y="67"/>
                    <a:pt x="2495" y="0"/>
                    <a:pt x="199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029975" y="3751775"/>
              <a:ext cx="55100" cy="59500"/>
            </a:xfrm>
            <a:custGeom>
              <a:rect b="b" l="l" r="r" t="t"/>
              <a:pathLst>
                <a:path extrusionOk="0" h="2380" w="2204">
                  <a:moveTo>
                    <a:pt x="276" y="1"/>
                  </a:moveTo>
                  <a:cubicBezTo>
                    <a:pt x="276" y="1"/>
                    <a:pt x="276" y="144"/>
                    <a:pt x="143" y="144"/>
                  </a:cubicBezTo>
                  <a:cubicBezTo>
                    <a:pt x="143" y="827"/>
                    <a:pt x="0" y="1521"/>
                    <a:pt x="143" y="2347"/>
                  </a:cubicBezTo>
                  <a:cubicBezTo>
                    <a:pt x="478" y="2347"/>
                    <a:pt x="815" y="2379"/>
                    <a:pt x="1152" y="2379"/>
                  </a:cubicBezTo>
                  <a:cubicBezTo>
                    <a:pt x="1504" y="2379"/>
                    <a:pt x="1855" y="2345"/>
                    <a:pt x="2204" y="2204"/>
                  </a:cubicBezTo>
                  <a:cubicBezTo>
                    <a:pt x="2071" y="1521"/>
                    <a:pt x="2204" y="695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009300" y="3890700"/>
              <a:ext cx="100025" cy="103600"/>
            </a:xfrm>
            <a:custGeom>
              <a:rect b="b" l="l" r="r" t="t"/>
              <a:pathLst>
                <a:path extrusionOk="0" h="4144" w="4001">
                  <a:moveTo>
                    <a:pt x="2898" y="922"/>
                  </a:moveTo>
                  <a:cubicBezTo>
                    <a:pt x="3031" y="1748"/>
                    <a:pt x="2898" y="2431"/>
                    <a:pt x="3031" y="3125"/>
                  </a:cubicBezTo>
                  <a:cubicBezTo>
                    <a:pt x="2696" y="3260"/>
                    <a:pt x="2358" y="3295"/>
                    <a:pt x="2021" y="3295"/>
                  </a:cubicBezTo>
                  <a:cubicBezTo>
                    <a:pt x="1670" y="3295"/>
                    <a:pt x="1319" y="3257"/>
                    <a:pt x="970" y="3257"/>
                  </a:cubicBezTo>
                  <a:cubicBezTo>
                    <a:pt x="827" y="2431"/>
                    <a:pt x="970" y="1748"/>
                    <a:pt x="970" y="1054"/>
                  </a:cubicBezTo>
                  <a:cubicBezTo>
                    <a:pt x="1103" y="1054"/>
                    <a:pt x="1103" y="922"/>
                    <a:pt x="1103" y="922"/>
                  </a:cubicBezTo>
                  <a:close/>
                  <a:moveTo>
                    <a:pt x="2019" y="1"/>
                  </a:moveTo>
                  <a:cubicBezTo>
                    <a:pt x="1663" y="1"/>
                    <a:pt x="1317" y="36"/>
                    <a:pt x="970" y="96"/>
                  </a:cubicBezTo>
                  <a:cubicBezTo>
                    <a:pt x="419" y="228"/>
                    <a:pt x="144" y="503"/>
                    <a:pt x="144" y="1054"/>
                  </a:cubicBezTo>
                  <a:cubicBezTo>
                    <a:pt x="1" y="1748"/>
                    <a:pt x="1" y="2574"/>
                    <a:pt x="1" y="3257"/>
                  </a:cubicBezTo>
                  <a:cubicBezTo>
                    <a:pt x="144" y="3676"/>
                    <a:pt x="276" y="3808"/>
                    <a:pt x="695" y="3951"/>
                  </a:cubicBezTo>
                  <a:cubicBezTo>
                    <a:pt x="827" y="4084"/>
                    <a:pt x="1103" y="4084"/>
                    <a:pt x="1378" y="4084"/>
                  </a:cubicBezTo>
                  <a:cubicBezTo>
                    <a:pt x="1622" y="4126"/>
                    <a:pt x="1854" y="4143"/>
                    <a:pt x="2078" y="4143"/>
                  </a:cubicBezTo>
                  <a:cubicBezTo>
                    <a:pt x="2613" y="4143"/>
                    <a:pt x="3100" y="4045"/>
                    <a:pt x="3581" y="3951"/>
                  </a:cubicBezTo>
                  <a:cubicBezTo>
                    <a:pt x="3857" y="3676"/>
                    <a:pt x="3857" y="3401"/>
                    <a:pt x="3857" y="2982"/>
                  </a:cubicBezTo>
                  <a:cubicBezTo>
                    <a:pt x="3857" y="2156"/>
                    <a:pt x="4000" y="1197"/>
                    <a:pt x="3581" y="228"/>
                  </a:cubicBezTo>
                  <a:cubicBezTo>
                    <a:pt x="3024" y="68"/>
                    <a:pt x="2512" y="1"/>
                    <a:pt x="201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029975" y="3913725"/>
              <a:ext cx="55100" cy="59350"/>
            </a:xfrm>
            <a:custGeom>
              <a:rect b="b" l="l" r="r" t="t"/>
              <a:pathLst>
                <a:path extrusionOk="0" h="2374" w="2204">
                  <a:moveTo>
                    <a:pt x="276" y="1"/>
                  </a:moveTo>
                  <a:cubicBezTo>
                    <a:pt x="276" y="1"/>
                    <a:pt x="276" y="133"/>
                    <a:pt x="143" y="133"/>
                  </a:cubicBezTo>
                  <a:cubicBezTo>
                    <a:pt x="143" y="827"/>
                    <a:pt x="0" y="1510"/>
                    <a:pt x="143" y="2336"/>
                  </a:cubicBezTo>
                  <a:cubicBezTo>
                    <a:pt x="492" y="2336"/>
                    <a:pt x="843" y="2374"/>
                    <a:pt x="1194" y="2374"/>
                  </a:cubicBezTo>
                  <a:cubicBezTo>
                    <a:pt x="1531" y="2374"/>
                    <a:pt x="1869" y="2339"/>
                    <a:pt x="2204" y="2204"/>
                  </a:cubicBezTo>
                  <a:cubicBezTo>
                    <a:pt x="2071" y="1510"/>
                    <a:pt x="2204" y="827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009300" y="4054750"/>
              <a:ext cx="100025" cy="103300"/>
            </a:xfrm>
            <a:custGeom>
              <a:rect b="b" l="l" r="r" t="t"/>
              <a:pathLst>
                <a:path extrusionOk="0" h="4132" w="4001">
                  <a:moveTo>
                    <a:pt x="2898" y="970"/>
                  </a:moveTo>
                  <a:cubicBezTo>
                    <a:pt x="3031" y="1653"/>
                    <a:pt x="2898" y="2347"/>
                    <a:pt x="3031" y="3173"/>
                  </a:cubicBezTo>
                  <a:cubicBezTo>
                    <a:pt x="2803" y="3217"/>
                    <a:pt x="2574" y="3232"/>
                    <a:pt x="2345" y="3232"/>
                  </a:cubicBezTo>
                  <a:cubicBezTo>
                    <a:pt x="1886" y="3232"/>
                    <a:pt x="1426" y="3173"/>
                    <a:pt x="970" y="3173"/>
                  </a:cubicBezTo>
                  <a:cubicBezTo>
                    <a:pt x="827" y="2479"/>
                    <a:pt x="970" y="1796"/>
                    <a:pt x="970" y="1102"/>
                  </a:cubicBezTo>
                  <a:lnTo>
                    <a:pt x="1103" y="970"/>
                  </a:lnTo>
                  <a:close/>
                  <a:moveTo>
                    <a:pt x="970" y="1"/>
                  </a:moveTo>
                  <a:cubicBezTo>
                    <a:pt x="419" y="144"/>
                    <a:pt x="144" y="419"/>
                    <a:pt x="144" y="970"/>
                  </a:cubicBezTo>
                  <a:cubicBezTo>
                    <a:pt x="1" y="1796"/>
                    <a:pt x="1" y="2479"/>
                    <a:pt x="1" y="3173"/>
                  </a:cubicBezTo>
                  <a:cubicBezTo>
                    <a:pt x="144" y="3581"/>
                    <a:pt x="276" y="3856"/>
                    <a:pt x="695" y="4000"/>
                  </a:cubicBezTo>
                  <a:cubicBezTo>
                    <a:pt x="827" y="4000"/>
                    <a:pt x="1103" y="4000"/>
                    <a:pt x="1378" y="4132"/>
                  </a:cubicBezTo>
                  <a:cubicBezTo>
                    <a:pt x="2204" y="4132"/>
                    <a:pt x="2898" y="4000"/>
                    <a:pt x="3581" y="4000"/>
                  </a:cubicBezTo>
                  <a:cubicBezTo>
                    <a:pt x="3857" y="3724"/>
                    <a:pt x="3857" y="3306"/>
                    <a:pt x="3857" y="3030"/>
                  </a:cubicBezTo>
                  <a:cubicBezTo>
                    <a:pt x="3857" y="2072"/>
                    <a:pt x="4000" y="1102"/>
                    <a:pt x="3581" y="144"/>
                  </a:cubicBezTo>
                  <a:cubicBezTo>
                    <a:pt x="2623" y="1"/>
                    <a:pt x="1797" y="1"/>
                    <a:pt x="97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029975" y="4078975"/>
              <a:ext cx="55100" cy="56600"/>
            </a:xfrm>
            <a:custGeom>
              <a:rect b="b" l="l" r="r" t="t"/>
              <a:pathLst>
                <a:path extrusionOk="0" h="2264" w="2204">
                  <a:moveTo>
                    <a:pt x="276" y="1"/>
                  </a:moveTo>
                  <a:lnTo>
                    <a:pt x="143" y="133"/>
                  </a:lnTo>
                  <a:cubicBezTo>
                    <a:pt x="143" y="827"/>
                    <a:pt x="0" y="1510"/>
                    <a:pt x="143" y="2204"/>
                  </a:cubicBezTo>
                  <a:cubicBezTo>
                    <a:pt x="599" y="2204"/>
                    <a:pt x="1059" y="2263"/>
                    <a:pt x="1518" y="2263"/>
                  </a:cubicBezTo>
                  <a:cubicBezTo>
                    <a:pt x="1747" y="2263"/>
                    <a:pt x="1976" y="2248"/>
                    <a:pt x="2204" y="2204"/>
                  </a:cubicBezTo>
                  <a:cubicBezTo>
                    <a:pt x="2071" y="1378"/>
                    <a:pt x="2204" y="684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009300" y="4217850"/>
              <a:ext cx="100025" cy="102150"/>
            </a:xfrm>
            <a:custGeom>
              <a:rect b="b" l="l" r="r" t="t"/>
              <a:pathLst>
                <a:path extrusionOk="0" h="4086" w="4001">
                  <a:moveTo>
                    <a:pt x="2898" y="913"/>
                  </a:moveTo>
                  <a:cubicBezTo>
                    <a:pt x="3031" y="1607"/>
                    <a:pt x="2898" y="2433"/>
                    <a:pt x="3031" y="3116"/>
                  </a:cubicBezTo>
                  <a:cubicBezTo>
                    <a:pt x="2803" y="3164"/>
                    <a:pt x="2574" y="3180"/>
                    <a:pt x="2345" y="3180"/>
                  </a:cubicBezTo>
                  <a:cubicBezTo>
                    <a:pt x="1886" y="3180"/>
                    <a:pt x="1426" y="3116"/>
                    <a:pt x="970" y="3116"/>
                  </a:cubicBezTo>
                  <a:cubicBezTo>
                    <a:pt x="827" y="2433"/>
                    <a:pt x="970" y="1739"/>
                    <a:pt x="970" y="1056"/>
                  </a:cubicBezTo>
                  <a:lnTo>
                    <a:pt x="1103" y="913"/>
                  </a:lnTo>
                  <a:close/>
                  <a:moveTo>
                    <a:pt x="1994" y="1"/>
                  </a:moveTo>
                  <a:cubicBezTo>
                    <a:pt x="1647" y="1"/>
                    <a:pt x="1309" y="33"/>
                    <a:pt x="970" y="87"/>
                  </a:cubicBezTo>
                  <a:cubicBezTo>
                    <a:pt x="419" y="87"/>
                    <a:pt x="144" y="362"/>
                    <a:pt x="144" y="1056"/>
                  </a:cubicBezTo>
                  <a:cubicBezTo>
                    <a:pt x="1" y="1739"/>
                    <a:pt x="1" y="2433"/>
                    <a:pt x="1" y="3260"/>
                  </a:cubicBezTo>
                  <a:cubicBezTo>
                    <a:pt x="144" y="3535"/>
                    <a:pt x="276" y="3810"/>
                    <a:pt x="695" y="3943"/>
                  </a:cubicBezTo>
                  <a:cubicBezTo>
                    <a:pt x="827" y="4086"/>
                    <a:pt x="1103" y="4086"/>
                    <a:pt x="1378" y="4086"/>
                  </a:cubicBezTo>
                  <a:cubicBezTo>
                    <a:pt x="2204" y="4086"/>
                    <a:pt x="2898" y="4086"/>
                    <a:pt x="3581" y="3943"/>
                  </a:cubicBezTo>
                  <a:cubicBezTo>
                    <a:pt x="3857" y="3667"/>
                    <a:pt x="3857" y="3260"/>
                    <a:pt x="3857" y="2984"/>
                  </a:cubicBezTo>
                  <a:cubicBezTo>
                    <a:pt x="3857" y="2015"/>
                    <a:pt x="4000" y="1188"/>
                    <a:pt x="3581" y="230"/>
                  </a:cubicBezTo>
                  <a:cubicBezTo>
                    <a:pt x="3015" y="67"/>
                    <a:pt x="2495" y="1"/>
                    <a:pt x="19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029975" y="4240650"/>
              <a:ext cx="55100" cy="56725"/>
            </a:xfrm>
            <a:custGeom>
              <a:rect b="b" l="l" r="r" t="t"/>
              <a:pathLst>
                <a:path extrusionOk="0" h="2269" w="2204">
                  <a:moveTo>
                    <a:pt x="276" y="1"/>
                  </a:moveTo>
                  <a:lnTo>
                    <a:pt x="143" y="144"/>
                  </a:lnTo>
                  <a:cubicBezTo>
                    <a:pt x="143" y="827"/>
                    <a:pt x="0" y="1521"/>
                    <a:pt x="143" y="2204"/>
                  </a:cubicBezTo>
                  <a:cubicBezTo>
                    <a:pt x="599" y="2204"/>
                    <a:pt x="1059" y="2268"/>
                    <a:pt x="1518" y="2268"/>
                  </a:cubicBezTo>
                  <a:cubicBezTo>
                    <a:pt x="1747" y="2268"/>
                    <a:pt x="1976" y="2252"/>
                    <a:pt x="2204" y="2204"/>
                  </a:cubicBezTo>
                  <a:cubicBezTo>
                    <a:pt x="2071" y="1521"/>
                    <a:pt x="2204" y="695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009300" y="4379575"/>
              <a:ext cx="100025" cy="103600"/>
            </a:xfrm>
            <a:custGeom>
              <a:rect b="b" l="l" r="r" t="t"/>
              <a:pathLst>
                <a:path extrusionOk="0" h="4144" w="4001">
                  <a:moveTo>
                    <a:pt x="2898" y="922"/>
                  </a:moveTo>
                  <a:cubicBezTo>
                    <a:pt x="3031" y="1748"/>
                    <a:pt x="2898" y="2431"/>
                    <a:pt x="3031" y="3125"/>
                  </a:cubicBezTo>
                  <a:cubicBezTo>
                    <a:pt x="2696" y="3260"/>
                    <a:pt x="2358" y="3295"/>
                    <a:pt x="2021" y="3295"/>
                  </a:cubicBezTo>
                  <a:cubicBezTo>
                    <a:pt x="1670" y="3295"/>
                    <a:pt x="1319" y="3258"/>
                    <a:pt x="970" y="3258"/>
                  </a:cubicBezTo>
                  <a:cubicBezTo>
                    <a:pt x="827" y="2431"/>
                    <a:pt x="970" y="1748"/>
                    <a:pt x="970" y="1054"/>
                  </a:cubicBezTo>
                  <a:cubicBezTo>
                    <a:pt x="1103" y="1054"/>
                    <a:pt x="1103" y="922"/>
                    <a:pt x="1103" y="922"/>
                  </a:cubicBezTo>
                  <a:close/>
                  <a:moveTo>
                    <a:pt x="2019" y="1"/>
                  </a:moveTo>
                  <a:cubicBezTo>
                    <a:pt x="1663" y="1"/>
                    <a:pt x="1317" y="36"/>
                    <a:pt x="970" y="96"/>
                  </a:cubicBezTo>
                  <a:cubicBezTo>
                    <a:pt x="419" y="228"/>
                    <a:pt x="144" y="371"/>
                    <a:pt x="144" y="1054"/>
                  </a:cubicBezTo>
                  <a:cubicBezTo>
                    <a:pt x="1" y="1748"/>
                    <a:pt x="1" y="2575"/>
                    <a:pt x="1" y="3258"/>
                  </a:cubicBezTo>
                  <a:cubicBezTo>
                    <a:pt x="144" y="3676"/>
                    <a:pt x="276" y="3808"/>
                    <a:pt x="695" y="3952"/>
                  </a:cubicBezTo>
                  <a:cubicBezTo>
                    <a:pt x="827" y="4084"/>
                    <a:pt x="1103" y="4084"/>
                    <a:pt x="1378" y="4084"/>
                  </a:cubicBezTo>
                  <a:cubicBezTo>
                    <a:pt x="1622" y="4126"/>
                    <a:pt x="1854" y="4143"/>
                    <a:pt x="2078" y="4143"/>
                  </a:cubicBezTo>
                  <a:cubicBezTo>
                    <a:pt x="2613" y="4143"/>
                    <a:pt x="3100" y="4045"/>
                    <a:pt x="3581" y="3952"/>
                  </a:cubicBezTo>
                  <a:cubicBezTo>
                    <a:pt x="3857" y="3676"/>
                    <a:pt x="3857" y="3401"/>
                    <a:pt x="3857" y="2982"/>
                  </a:cubicBezTo>
                  <a:cubicBezTo>
                    <a:pt x="3857" y="2156"/>
                    <a:pt x="4000" y="1197"/>
                    <a:pt x="3581" y="228"/>
                  </a:cubicBezTo>
                  <a:cubicBezTo>
                    <a:pt x="3024" y="68"/>
                    <a:pt x="2512" y="1"/>
                    <a:pt x="201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029975" y="4402600"/>
              <a:ext cx="55100" cy="59350"/>
            </a:xfrm>
            <a:custGeom>
              <a:rect b="b" l="l" r="r" t="t"/>
              <a:pathLst>
                <a:path extrusionOk="0" h="2374" w="2204">
                  <a:moveTo>
                    <a:pt x="276" y="1"/>
                  </a:moveTo>
                  <a:cubicBezTo>
                    <a:pt x="276" y="1"/>
                    <a:pt x="276" y="133"/>
                    <a:pt x="143" y="133"/>
                  </a:cubicBezTo>
                  <a:cubicBezTo>
                    <a:pt x="143" y="827"/>
                    <a:pt x="0" y="1510"/>
                    <a:pt x="143" y="2337"/>
                  </a:cubicBezTo>
                  <a:cubicBezTo>
                    <a:pt x="492" y="2337"/>
                    <a:pt x="843" y="2374"/>
                    <a:pt x="1194" y="2374"/>
                  </a:cubicBezTo>
                  <a:cubicBezTo>
                    <a:pt x="1531" y="2374"/>
                    <a:pt x="1869" y="2339"/>
                    <a:pt x="2204" y="2204"/>
                  </a:cubicBezTo>
                  <a:cubicBezTo>
                    <a:pt x="2071" y="1510"/>
                    <a:pt x="2204" y="827"/>
                    <a:pt x="20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009300" y="4541475"/>
              <a:ext cx="100025" cy="103625"/>
            </a:xfrm>
            <a:custGeom>
              <a:rect b="b" l="l" r="r" t="t"/>
              <a:pathLst>
                <a:path extrusionOk="0" h="4145" w="4001">
                  <a:moveTo>
                    <a:pt x="2898" y="1056"/>
                  </a:moveTo>
                  <a:cubicBezTo>
                    <a:pt x="3031" y="1739"/>
                    <a:pt x="2898" y="2433"/>
                    <a:pt x="3031" y="3116"/>
                  </a:cubicBezTo>
                  <a:cubicBezTo>
                    <a:pt x="2682" y="3257"/>
                    <a:pt x="2331" y="3291"/>
                    <a:pt x="1979" y="3291"/>
                  </a:cubicBezTo>
                  <a:cubicBezTo>
                    <a:pt x="1642" y="3291"/>
                    <a:pt x="1305" y="3260"/>
                    <a:pt x="970" y="3260"/>
                  </a:cubicBezTo>
                  <a:cubicBezTo>
                    <a:pt x="827" y="2433"/>
                    <a:pt x="970" y="1739"/>
                    <a:pt x="970" y="1188"/>
                  </a:cubicBezTo>
                  <a:lnTo>
                    <a:pt x="1103" y="1056"/>
                  </a:lnTo>
                  <a:close/>
                  <a:moveTo>
                    <a:pt x="1994" y="1"/>
                  </a:moveTo>
                  <a:cubicBezTo>
                    <a:pt x="1647" y="1"/>
                    <a:pt x="1309" y="33"/>
                    <a:pt x="970" y="87"/>
                  </a:cubicBezTo>
                  <a:cubicBezTo>
                    <a:pt x="419" y="230"/>
                    <a:pt x="144" y="505"/>
                    <a:pt x="144" y="1056"/>
                  </a:cubicBezTo>
                  <a:cubicBezTo>
                    <a:pt x="1" y="1882"/>
                    <a:pt x="1" y="2566"/>
                    <a:pt x="1" y="3260"/>
                  </a:cubicBezTo>
                  <a:cubicBezTo>
                    <a:pt x="144" y="3667"/>
                    <a:pt x="276" y="3943"/>
                    <a:pt x="695" y="3943"/>
                  </a:cubicBezTo>
                  <a:cubicBezTo>
                    <a:pt x="827" y="4086"/>
                    <a:pt x="1103" y="4086"/>
                    <a:pt x="1378" y="4086"/>
                  </a:cubicBezTo>
                  <a:cubicBezTo>
                    <a:pt x="1653" y="4130"/>
                    <a:pt x="1914" y="4145"/>
                    <a:pt x="2165" y="4145"/>
                  </a:cubicBezTo>
                  <a:cubicBezTo>
                    <a:pt x="2666" y="4145"/>
                    <a:pt x="3126" y="4086"/>
                    <a:pt x="3581" y="4086"/>
                  </a:cubicBezTo>
                  <a:cubicBezTo>
                    <a:pt x="3857" y="3667"/>
                    <a:pt x="3857" y="3392"/>
                    <a:pt x="3857" y="3116"/>
                  </a:cubicBezTo>
                  <a:cubicBezTo>
                    <a:pt x="3857" y="2158"/>
                    <a:pt x="4000" y="1188"/>
                    <a:pt x="3581" y="230"/>
                  </a:cubicBezTo>
                  <a:cubicBezTo>
                    <a:pt x="3015" y="67"/>
                    <a:pt x="2495" y="1"/>
                    <a:pt x="19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029975" y="4567875"/>
              <a:ext cx="55100" cy="55900"/>
            </a:xfrm>
            <a:custGeom>
              <a:rect b="b" l="l" r="r" t="t"/>
              <a:pathLst>
                <a:path extrusionOk="0" h="2236" w="2204">
                  <a:moveTo>
                    <a:pt x="276" y="0"/>
                  </a:moveTo>
                  <a:lnTo>
                    <a:pt x="143" y="132"/>
                  </a:lnTo>
                  <a:cubicBezTo>
                    <a:pt x="143" y="683"/>
                    <a:pt x="0" y="1377"/>
                    <a:pt x="143" y="2204"/>
                  </a:cubicBezTo>
                  <a:cubicBezTo>
                    <a:pt x="478" y="2204"/>
                    <a:pt x="815" y="2235"/>
                    <a:pt x="1152" y="2235"/>
                  </a:cubicBezTo>
                  <a:cubicBezTo>
                    <a:pt x="1504" y="2235"/>
                    <a:pt x="1855" y="2201"/>
                    <a:pt x="2204" y="2060"/>
                  </a:cubicBezTo>
                  <a:cubicBezTo>
                    <a:pt x="2071" y="1377"/>
                    <a:pt x="2204" y="683"/>
                    <a:pt x="20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009300" y="4706725"/>
              <a:ext cx="100025" cy="102175"/>
            </a:xfrm>
            <a:custGeom>
              <a:rect b="b" l="l" r="r" t="t"/>
              <a:pathLst>
                <a:path extrusionOk="0" h="4087" w="4001">
                  <a:moveTo>
                    <a:pt x="2898" y="913"/>
                  </a:moveTo>
                  <a:cubicBezTo>
                    <a:pt x="3031" y="1607"/>
                    <a:pt x="2898" y="2290"/>
                    <a:pt x="3031" y="3117"/>
                  </a:cubicBezTo>
                  <a:cubicBezTo>
                    <a:pt x="2803" y="3164"/>
                    <a:pt x="2574" y="3180"/>
                    <a:pt x="2345" y="3180"/>
                  </a:cubicBezTo>
                  <a:cubicBezTo>
                    <a:pt x="1886" y="3180"/>
                    <a:pt x="1426" y="3117"/>
                    <a:pt x="970" y="3117"/>
                  </a:cubicBezTo>
                  <a:cubicBezTo>
                    <a:pt x="827" y="2434"/>
                    <a:pt x="970" y="1739"/>
                    <a:pt x="970" y="1056"/>
                  </a:cubicBezTo>
                  <a:lnTo>
                    <a:pt x="1103" y="913"/>
                  </a:lnTo>
                  <a:close/>
                  <a:moveTo>
                    <a:pt x="1994" y="1"/>
                  </a:moveTo>
                  <a:cubicBezTo>
                    <a:pt x="1647" y="1"/>
                    <a:pt x="1309" y="33"/>
                    <a:pt x="970" y="87"/>
                  </a:cubicBezTo>
                  <a:cubicBezTo>
                    <a:pt x="419" y="87"/>
                    <a:pt x="144" y="362"/>
                    <a:pt x="144" y="1056"/>
                  </a:cubicBezTo>
                  <a:cubicBezTo>
                    <a:pt x="1" y="1739"/>
                    <a:pt x="1" y="2434"/>
                    <a:pt x="1" y="3117"/>
                  </a:cubicBezTo>
                  <a:cubicBezTo>
                    <a:pt x="144" y="3535"/>
                    <a:pt x="276" y="3811"/>
                    <a:pt x="695" y="3943"/>
                  </a:cubicBezTo>
                  <a:cubicBezTo>
                    <a:pt x="827" y="3943"/>
                    <a:pt x="1103" y="4086"/>
                    <a:pt x="1378" y="4086"/>
                  </a:cubicBezTo>
                  <a:cubicBezTo>
                    <a:pt x="2204" y="4086"/>
                    <a:pt x="2898" y="3943"/>
                    <a:pt x="3581" y="3943"/>
                  </a:cubicBezTo>
                  <a:cubicBezTo>
                    <a:pt x="3857" y="3667"/>
                    <a:pt x="3857" y="3260"/>
                    <a:pt x="3857" y="2984"/>
                  </a:cubicBezTo>
                  <a:cubicBezTo>
                    <a:pt x="3857" y="2015"/>
                    <a:pt x="4000" y="1056"/>
                    <a:pt x="3581" y="230"/>
                  </a:cubicBezTo>
                  <a:cubicBezTo>
                    <a:pt x="3015" y="67"/>
                    <a:pt x="2495" y="1"/>
                    <a:pt x="19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029975" y="4729550"/>
              <a:ext cx="55100" cy="56700"/>
            </a:xfrm>
            <a:custGeom>
              <a:rect b="b" l="l" r="r" t="t"/>
              <a:pathLst>
                <a:path extrusionOk="0" h="2268" w="2204">
                  <a:moveTo>
                    <a:pt x="276" y="0"/>
                  </a:moveTo>
                  <a:lnTo>
                    <a:pt x="143" y="143"/>
                  </a:lnTo>
                  <a:cubicBezTo>
                    <a:pt x="143" y="826"/>
                    <a:pt x="0" y="1521"/>
                    <a:pt x="143" y="2204"/>
                  </a:cubicBezTo>
                  <a:cubicBezTo>
                    <a:pt x="599" y="2204"/>
                    <a:pt x="1059" y="2267"/>
                    <a:pt x="1518" y="2267"/>
                  </a:cubicBezTo>
                  <a:cubicBezTo>
                    <a:pt x="1747" y="2267"/>
                    <a:pt x="1976" y="2251"/>
                    <a:pt x="2204" y="2204"/>
                  </a:cubicBezTo>
                  <a:cubicBezTo>
                    <a:pt x="2071" y="1377"/>
                    <a:pt x="2204" y="694"/>
                    <a:pt x="20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009300" y="4868475"/>
              <a:ext cx="100025" cy="103575"/>
            </a:xfrm>
            <a:custGeom>
              <a:rect b="b" l="l" r="r" t="t"/>
              <a:pathLst>
                <a:path extrusionOk="0" h="4143" w="4001">
                  <a:moveTo>
                    <a:pt x="2898" y="921"/>
                  </a:moveTo>
                  <a:cubicBezTo>
                    <a:pt x="3031" y="1604"/>
                    <a:pt x="2898" y="2431"/>
                    <a:pt x="3031" y="3125"/>
                  </a:cubicBezTo>
                  <a:cubicBezTo>
                    <a:pt x="2689" y="3191"/>
                    <a:pt x="2345" y="3191"/>
                    <a:pt x="2000" y="3191"/>
                  </a:cubicBezTo>
                  <a:cubicBezTo>
                    <a:pt x="1656" y="3191"/>
                    <a:pt x="1312" y="3191"/>
                    <a:pt x="970" y="3257"/>
                  </a:cubicBezTo>
                  <a:cubicBezTo>
                    <a:pt x="827" y="2431"/>
                    <a:pt x="970" y="1747"/>
                    <a:pt x="970" y="1053"/>
                  </a:cubicBezTo>
                  <a:cubicBezTo>
                    <a:pt x="1103" y="1053"/>
                    <a:pt x="1103" y="921"/>
                    <a:pt x="1103" y="921"/>
                  </a:cubicBezTo>
                  <a:close/>
                  <a:moveTo>
                    <a:pt x="2019" y="0"/>
                  </a:moveTo>
                  <a:cubicBezTo>
                    <a:pt x="1663" y="0"/>
                    <a:pt x="1317" y="35"/>
                    <a:pt x="970" y="95"/>
                  </a:cubicBezTo>
                  <a:cubicBezTo>
                    <a:pt x="419" y="95"/>
                    <a:pt x="144" y="370"/>
                    <a:pt x="144" y="1053"/>
                  </a:cubicBezTo>
                  <a:cubicBezTo>
                    <a:pt x="1" y="1747"/>
                    <a:pt x="1" y="2431"/>
                    <a:pt x="1" y="3257"/>
                  </a:cubicBezTo>
                  <a:cubicBezTo>
                    <a:pt x="144" y="3532"/>
                    <a:pt x="276" y="3808"/>
                    <a:pt x="695" y="3951"/>
                  </a:cubicBezTo>
                  <a:cubicBezTo>
                    <a:pt x="827" y="4083"/>
                    <a:pt x="1103" y="4083"/>
                    <a:pt x="1378" y="4083"/>
                  </a:cubicBezTo>
                  <a:cubicBezTo>
                    <a:pt x="1622" y="4125"/>
                    <a:pt x="1854" y="4143"/>
                    <a:pt x="2078" y="4143"/>
                  </a:cubicBezTo>
                  <a:cubicBezTo>
                    <a:pt x="2613" y="4143"/>
                    <a:pt x="3100" y="4044"/>
                    <a:pt x="3581" y="3951"/>
                  </a:cubicBezTo>
                  <a:cubicBezTo>
                    <a:pt x="3857" y="3675"/>
                    <a:pt x="3857" y="3257"/>
                    <a:pt x="3857" y="2981"/>
                  </a:cubicBezTo>
                  <a:cubicBezTo>
                    <a:pt x="3857" y="2023"/>
                    <a:pt x="4000" y="1197"/>
                    <a:pt x="3581" y="227"/>
                  </a:cubicBezTo>
                  <a:cubicBezTo>
                    <a:pt x="3024" y="67"/>
                    <a:pt x="251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029975" y="4891500"/>
              <a:ext cx="55100" cy="58400"/>
            </a:xfrm>
            <a:custGeom>
              <a:rect b="b" l="l" r="r" t="t"/>
              <a:pathLst>
                <a:path extrusionOk="0" h="2336" w="2204">
                  <a:moveTo>
                    <a:pt x="276" y="0"/>
                  </a:moveTo>
                  <a:cubicBezTo>
                    <a:pt x="276" y="0"/>
                    <a:pt x="276" y="132"/>
                    <a:pt x="143" y="132"/>
                  </a:cubicBezTo>
                  <a:cubicBezTo>
                    <a:pt x="143" y="826"/>
                    <a:pt x="0" y="1510"/>
                    <a:pt x="143" y="2336"/>
                  </a:cubicBezTo>
                  <a:cubicBezTo>
                    <a:pt x="485" y="2270"/>
                    <a:pt x="829" y="2270"/>
                    <a:pt x="1173" y="2270"/>
                  </a:cubicBezTo>
                  <a:cubicBezTo>
                    <a:pt x="1518" y="2270"/>
                    <a:pt x="1862" y="2270"/>
                    <a:pt x="2204" y="2204"/>
                  </a:cubicBezTo>
                  <a:cubicBezTo>
                    <a:pt x="2071" y="1510"/>
                    <a:pt x="2204" y="683"/>
                    <a:pt x="20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171250" y="3748475"/>
              <a:ext cx="509575" cy="244325"/>
            </a:xfrm>
            <a:custGeom>
              <a:rect b="b" l="l" r="r" t="t"/>
              <a:pathLst>
                <a:path extrusionOk="0" h="9773" w="20383">
                  <a:moveTo>
                    <a:pt x="10743" y="1"/>
                  </a:moveTo>
                  <a:cubicBezTo>
                    <a:pt x="10324" y="276"/>
                    <a:pt x="10048" y="551"/>
                    <a:pt x="9773" y="827"/>
                  </a:cubicBezTo>
                  <a:cubicBezTo>
                    <a:pt x="6611" y="3713"/>
                    <a:pt x="3438" y="6611"/>
                    <a:pt x="409" y="9497"/>
                  </a:cubicBezTo>
                  <a:cubicBezTo>
                    <a:pt x="276" y="9497"/>
                    <a:pt x="133" y="9640"/>
                    <a:pt x="1" y="9773"/>
                  </a:cubicBezTo>
                  <a:lnTo>
                    <a:pt x="276" y="9773"/>
                  </a:lnTo>
                  <a:cubicBezTo>
                    <a:pt x="6611" y="9773"/>
                    <a:pt x="12946" y="9773"/>
                    <a:pt x="19281" y="9640"/>
                  </a:cubicBezTo>
                  <a:cubicBezTo>
                    <a:pt x="19556" y="9640"/>
                    <a:pt x="19964" y="9640"/>
                    <a:pt x="20382" y="9773"/>
                  </a:cubicBezTo>
                  <a:cubicBezTo>
                    <a:pt x="17353" y="6743"/>
                    <a:pt x="14455" y="3713"/>
                    <a:pt x="11426" y="684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233225" y="4017025"/>
              <a:ext cx="382050" cy="1032850"/>
            </a:xfrm>
            <a:custGeom>
              <a:rect b="b" l="l" r="r" t="t"/>
              <a:pathLst>
                <a:path extrusionOk="0" h="41314" w="15282">
                  <a:moveTo>
                    <a:pt x="133" y="0"/>
                  </a:moveTo>
                  <a:cubicBezTo>
                    <a:pt x="1" y="13628"/>
                    <a:pt x="276" y="27124"/>
                    <a:pt x="1" y="40620"/>
                  </a:cubicBezTo>
                  <a:lnTo>
                    <a:pt x="1" y="41039"/>
                  </a:lnTo>
                  <a:lnTo>
                    <a:pt x="133" y="41039"/>
                  </a:lnTo>
                  <a:lnTo>
                    <a:pt x="133" y="41171"/>
                  </a:lnTo>
                  <a:cubicBezTo>
                    <a:pt x="408" y="41171"/>
                    <a:pt x="684" y="41314"/>
                    <a:pt x="959" y="41314"/>
                  </a:cubicBezTo>
                  <a:cubicBezTo>
                    <a:pt x="4958" y="41314"/>
                    <a:pt x="8814" y="41171"/>
                    <a:pt x="12670" y="41171"/>
                  </a:cubicBezTo>
                  <a:lnTo>
                    <a:pt x="15281" y="41171"/>
                  </a:lnTo>
                  <a:lnTo>
                    <a:pt x="15281" y="39937"/>
                  </a:lnTo>
                  <a:lnTo>
                    <a:pt x="15281" y="37315"/>
                  </a:lnTo>
                  <a:lnTo>
                    <a:pt x="15281" y="4407"/>
                  </a:lnTo>
                  <a:lnTo>
                    <a:pt x="15281" y="683"/>
                  </a:lnTo>
                  <a:cubicBezTo>
                    <a:pt x="15281" y="408"/>
                    <a:pt x="15149" y="276"/>
                    <a:pt x="1514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264075" y="4347525"/>
              <a:ext cx="327225" cy="24000"/>
            </a:xfrm>
            <a:custGeom>
              <a:rect b="b" l="l" r="r" t="t"/>
              <a:pathLst>
                <a:path extrusionOk="0" h="960" w="13089">
                  <a:moveTo>
                    <a:pt x="419" y="1"/>
                  </a:moveTo>
                  <a:cubicBezTo>
                    <a:pt x="144" y="1"/>
                    <a:pt x="1" y="133"/>
                    <a:pt x="1" y="408"/>
                  </a:cubicBezTo>
                  <a:cubicBezTo>
                    <a:pt x="1" y="551"/>
                    <a:pt x="144" y="827"/>
                    <a:pt x="419" y="827"/>
                  </a:cubicBezTo>
                  <a:cubicBezTo>
                    <a:pt x="827" y="827"/>
                    <a:pt x="1102" y="959"/>
                    <a:pt x="1521" y="959"/>
                  </a:cubicBezTo>
                  <a:lnTo>
                    <a:pt x="12263" y="959"/>
                  </a:lnTo>
                  <a:cubicBezTo>
                    <a:pt x="12395" y="959"/>
                    <a:pt x="12670" y="827"/>
                    <a:pt x="12813" y="827"/>
                  </a:cubicBezTo>
                  <a:cubicBezTo>
                    <a:pt x="12946" y="684"/>
                    <a:pt x="13089" y="551"/>
                    <a:pt x="13089" y="408"/>
                  </a:cubicBezTo>
                  <a:cubicBezTo>
                    <a:pt x="13089" y="276"/>
                    <a:pt x="12946" y="133"/>
                    <a:pt x="128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267650" y="4302625"/>
              <a:ext cx="320075" cy="24275"/>
            </a:xfrm>
            <a:custGeom>
              <a:rect b="b" l="l" r="r" t="t"/>
              <a:pathLst>
                <a:path extrusionOk="0" h="971" w="12803">
                  <a:moveTo>
                    <a:pt x="1786" y="1"/>
                  </a:moveTo>
                  <a:cubicBezTo>
                    <a:pt x="1235" y="1"/>
                    <a:pt x="827" y="144"/>
                    <a:pt x="276" y="144"/>
                  </a:cubicBezTo>
                  <a:cubicBezTo>
                    <a:pt x="276" y="144"/>
                    <a:pt x="1" y="419"/>
                    <a:pt x="1" y="552"/>
                  </a:cubicBezTo>
                  <a:cubicBezTo>
                    <a:pt x="1" y="695"/>
                    <a:pt x="133" y="827"/>
                    <a:pt x="276" y="827"/>
                  </a:cubicBezTo>
                  <a:cubicBezTo>
                    <a:pt x="684" y="970"/>
                    <a:pt x="959" y="970"/>
                    <a:pt x="1235" y="970"/>
                  </a:cubicBezTo>
                  <a:lnTo>
                    <a:pt x="11701" y="970"/>
                  </a:lnTo>
                  <a:cubicBezTo>
                    <a:pt x="11976" y="970"/>
                    <a:pt x="12252" y="970"/>
                    <a:pt x="12527" y="827"/>
                  </a:cubicBezTo>
                  <a:cubicBezTo>
                    <a:pt x="12670" y="827"/>
                    <a:pt x="12803" y="695"/>
                    <a:pt x="12803" y="552"/>
                  </a:cubicBezTo>
                  <a:cubicBezTo>
                    <a:pt x="12803" y="419"/>
                    <a:pt x="12670" y="276"/>
                    <a:pt x="12527" y="276"/>
                  </a:cubicBezTo>
                  <a:cubicBezTo>
                    <a:pt x="12252" y="144"/>
                    <a:pt x="11976" y="1"/>
                    <a:pt x="1156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264075" y="4636725"/>
              <a:ext cx="327225" cy="23975"/>
            </a:xfrm>
            <a:custGeom>
              <a:rect b="b" l="l" r="r" t="t"/>
              <a:pathLst>
                <a:path extrusionOk="0" h="959" w="13089">
                  <a:moveTo>
                    <a:pt x="419" y="0"/>
                  </a:moveTo>
                  <a:cubicBezTo>
                    <a:pt x="144" y="133"/>
                    <a:pt x="1" y="276"/>
                    <a:pt x="1" y="408"/>
                  </a:cubicBezTo>
                  <a:cubicBezTo>
                    <a:pt x="1" y="684"/>
                    <a:pt x="144" y="827"/>
                    <a:pt x="419" y="827"/>
                  </a:cubicBezTo>
                  <a:cubicBezTo>
                    <a:pt x="827" y="959"/>
                    <a:pt x="1102" y="959"/>
                    <a:pt x="1521" y="959"/>
                  </a:cubicBezTo>
                  <a:lnTo>
                    <a:pt x="12263" y="959"/>
                  </a:lnTo>
                  <a:cubicBezTo>
                    <a:pt x="12395" y="959"/>
                    <a:pt x="12670" y="827"/>
                    <a:pt x="12813" y="827"/>
                  </a:cubicBezTo>
                  <a:lnTo>
                    <a:pt x="13089" y="551"/>
                  </a:lnTo>
                  <a:cubicBezTo>
                    <a:pt x="13089" y="276"/>
                    <a:pt x="12946" y="133"/>
                    <a:pt x="12813" y="133"/>
                  </a:cubicBezTo>
                  <a:cubicBezTo>
                    <a:pt x="12538" y="0"/>
                    <a:pt x="12263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267650" y="4591825"/>
              <a:ext cx="320075" cy="24275"/>
            </a:xfrm>
            <a:custGeom>
              <a:rect b="b" l="l" r="r" t="t"/>
              <a:pathLst>
                <a:path extrusionOk="0" h="971" w="12803">
                  <a:moveTo>
                    <a:pt x="7294" y="1"/>
                  </a:moveTo>
                  <a:cubicBezTo>
                    <a:pt x="5509" y="1"/>
                    <a:pt x="3581" y="1"/>
                    <a:pt x="1786" y="144"/>
                  </a:cubicBezTo>
                  <a:cubicBezTo>
                    <a:pt x="1235" y="144"/>
                    <a:pt x="827" y="144"/>
                    <a:pt x="276" y="276"/>
                  </a:cubicBezTo>
                  <a:cubicBezTo>
                    <a:pt x="276" y="276"/>
                    <a:pt x="1" y="419"/>
                    <a:pt x="1" y="552"/>
                  </a:cubicBezTo>
                  <a:cubicBezTo>
                    <a:pt x="1" y="695"/>
                    <a:pt x="133" y="827"/>
                    <a:pt x="276" y="970"/>
                  </a:cubicBezTo>
                  <a:lnTo>
                    <a:pt x="11701" y="970"/>
                  </a:lnTo>
                  <a:cubicBezTo>
                    <a:pt x="11976" y="970"/>
                    <a:pt x="12252" y="970"/>
                    <a:pt x="12527" y="827"/>
                  </a:cubicBezTo>
                  <a:cubicBezTo>
                    <a:pt x="12670" y="827"/>
                    <a:pt x="12803" y="695"/>
                    <a:pt x="12803" y="552"/>
                  </a:cubicBezTo>
                  <a:cubicBezTo>
                    <a:pt x="12803" y="419"/>
                    <a:pt x="12670" y="276"/>
                    <a:pt x="12527" y="276"/>
                  </a:cubicBezTo>
                  <a:cubicBezTo>
                    <a:pt x="12252" y="144"/>
                    <a:pt x="11976" y="144"/>
                    <a:pt x="11569" y="144"/>
                  </a:cubicBezTo>
                  <a:cubicBezTo>
                    <a:pt x="10192" y="1"/>
                    <a:pt x="8671" y="1"/>
                    <a:pt x="72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264075" y="4925925"/>
              <a:ext cx="327225" cy="23975"/>
            </a:xfrm>
            <a:custGeom>
              <a:rect b="b" l="l" r="r" t="t"/>
              <a:pathLst>
                <a:path extrusionOk="0" h="959" w="13089">
                  <a:moveTo>
                    <a:pt x="1378" y="0"/>
                  </a:moveTo>
                  <a:cubicBezTo>
                    <a:pt x="1102" y="0"/>
                    <a:pt x="827" y="0"/>
                    <a:pt x="419" y="133"/>
                  </a:cubicBezTo>
                  <a:cubicBezTo>
                    <a:pt x="144" y="133"/>
                    <a:pt x="1" y="276"/>
                    <a:pt x="1" y="408"/>
                  </a:cubicBezTo>
                  <a:cubicBezTo>
                    <a:pt x="1" y="683"/>
                    <a:pt x="144" y="827"/>
                    <a:pt x="419" y="827"/>
                  </a:cubicBezTo>
                  <a:cubicBezTo>
                    <a:pt x="827" y="959"/>
                    <a:pt x="1102" y="959"/>
                    <a:pt x="1521" y="959"/>
                  </a:cubicBezTo>
                  <a:lnTo>
                    <a:pt x="12263" y="959"/>
                  </a:lnTo>
                  <a:cubicBezTo>
                    <a:pt x="12395" y="959"/>
                    <a:pt x="12670" y="959"/>
                    <a:pt x="12813" y="827"/>
                  </a:cubicBezTo>
                  <a:cubicBezTo>
                    <a:pt x="12946" y="827"/>
                    <a:pt x="13089" y="551"/>
                    <a:pt x="13089" y="551"/>
                  </a:cubicBezTo>
                  <a:cubicBezTo>
                    <a:pt x="13089" y="408"/>
                    <a:pt x="12946" y="133"/>
                    <a:pt x="12813" y="133"/>
                  </a:cubicBezTo>
                  <a:cubicBezTo>
                    <a:pt x="12538" y="0"/>
                    <a:pt x="12263" y="0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267650" y="4884600"/>
              <a:ext cx="320075" cy="24000"/>
            </a:xfrm>
            <a:custGeom>
              <a:rect b="b" l="l" r="r" t="t"/>
              <a:pathLst>
                <a:path extrusionOk="0" h="960" w="12803">
                  <a:moveTo>
                    <a:pt x="1786" y="1"/>
                  </a:moveTo>
                  <a:cubicBezTo>
                    <a:pt x="1235" y="1"/>
                    <a:pt x="827" y="1"/>
                    <a:pt x="276" y="133"/>
                  </a:cubicBezTo>
                  <a:cubicBezTo>
                    <a:pt x="276" y="133"/>
                    <a:pt x="1" y="276"/>
                    <a:pt x="1" y="408"/>
                  </a:cubicBezTo>
                  <a:cubicBezTo>
                    <a:pt x="1" y="552"/>
                    <a:pt x="133" y="827"/>
                    <a:pt x="276" y="827"/>
                  </a:cubicBezTo>
                  <a:cubicBezTo>
                    <a:pt x="684" y="827"/>
                    <a:pt x="959" y="959"/>
                    <a:pt x="1235" y="959"/>
                  </a:cubicBezTo>
                  <a:lnTo>
                    <a:pt x="11701" y="959"/>
                  </a:lnTo>
                  <a:cubicBezTo>
                    <a:pt x="11976" y="959"/>
                    <a:pt x="12252" y="827"/>
                    <a:pt x="12527" y="827"/>
                  </a:cubicBezTo>
                  <a:cubicBezTo>
                    <a:pt x="12670" y="684"/>
                    <a:pt x="12803" y="552"/>
                    <a:pt x="12803" y="408"/>
                  </a:cubicBezTo>
                  <a:cubicBezTo>
                    <a:pt x="12803" y="408"/>
                    <a:pt x="12670" y="133"/>
                    <a:pt x="12527" y="133"/>
                  </a:cubicBezTo>
                  <a:cubicBezTo>
                    <a:pt x="12252" y="1"/>
                    <a:pt x="11976" y="1"/>
                    <a:pt x="1156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264075" y="4120300"/>
              <a:ext cx="93125" cy="120375"/>
            </a:xfrm>
            <a:custGeom>
              <a:rect b="b" l="l" r="r" t="t"/>
              <a:pathLst>
                <a:path extrusionOk="0" h="4815" w="3725">
                  <a:moveTo>
                    <a:pt x="1863" y="860"/>
                  </a:moveTo>
                  <a:cubicBezTo>
                    <a:pt x="2207" y="860"/>
                    <a:pt x="2551" y="893"/>
                    <a:pt x="2898" y="959"/>
                  </a:cubicBezTo>
                  <a:lnTo>
                    <a:pt x="2898" y="1378"/>
                  </a:lnTo>
                  <a:lnTo>
                    <a:pt x="2898" y="3857"/>
                  </a:lnTo>
                  <a:cubicBezTo>
                    <a:pt x="2667" y="3901"/>
                    <a:pt x="2437" y="3915"/>
                    <a:pt x="2207" y="3915"/>
                  </a:cubicBezTo>
                  <a:cubicBezTo>
                    <a:pt x="1747" y="3915"/>
                    <a:pt x="1290" y="3857"/>
                    <a:pt x="827" y="3857"/>
                  </a:cubicBezTo>
                  <a:cubicBezTo>
                    <a:pt x="695" y="3438"/>
                    <a:pt x="827" y="2887"/>
                    <a:pt x="827" y="2479"/>
                  </a:cubicBezTo>
                  <a:cubicBezTo>
                    <a:pt x="695" y="1929"/>
                    <a:pt x="695" y="1510"/>
                    <a:pt x="827" y="959"/>
                  </a:cubicBezTo>
                  <a:cubicBezTo>
                    <a:pt x="1174" y="893"/>
                    <a:pt x="1518" y="860"/>
                    <a:pt x="1863" y="860"/>
                  </a:cubicBezTo>
                  <a:close/>
                  <a:moveTo>
                    <a:pt x="2623" y="1"/>
                  </a:moveTo>
                  <a:cubicBezTo>
                    <a:pt x="2072" y="1"/>
                    <a:pt x="1378" y="1"/>
                    <a:pt x="695" y="133"/>
                  </a:cubicBezTo>
                  <a:cubicBezTo>
                    <a:pt x="144" y="133"/>
                    <a:pt x="1" y="408"/>
                    <a:pt x="1" y="959"/>
                  </a:cubicBezTo>
                  <a:lnTo>
                    <a:pt x="1" y="3438"/>
                  </a:lnTo>
                  <a:cubicBezTo>
                    <a:pt x="1" y="3713"/>
                    <a:pt x="144" y="3989"/>
                    <a:pt x="144" y="4264"/>
                  </a:cubicBezTo>
                  <a:cubicBezTo>
                    <a:pt x="276" y="4540"/>
                    <a:pt x="419" y="4683"/>
                    <a:pt x="695" y="4815"/>
                  </a:cubicBezTo>
                  <a:cubicBezTo>
                    <a:pt x="1653" y="4815"/>
                    <a:pt x="2623" y="4815"/>
                    <a:pt x="3581" y="4540"/>
                  </a:cubicBezTo>
                  <a:cubicBezTo>
                    <a:pt x="3581" y="4407"/>
                    <a:pt x="3724" y="4264"/>
                    <a:pt x="3724" y="4132"/>
                  </a:cubicBezTo>
                  <a:lnTo>
                    <a:pt x="3724" y="1102"/>
                  </a:lnTo>
                  <a:cubicBezTo>
                    <a:pt x="3724" y="408"/>
                    <a:pt x="3449" y="133"/>
                    <a:pt x="262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281425" y="4141775"/>
              <a:ext cx="55125" cy="76425"/>
            </a:xfrm>
            <a:custGeom>
              <a:rect b="b" l="l" r="r" t="t"/>
              <a:pathLst>
                <a:path extrusionOk="0" h="3057" w="2205">
                  <a:moveTo>
                    <a:pt x="1169" y="1"/>
                  </a:moveTo>
                  <a:cubicBezTo>
                    <a:pt x="824" y="1"/>
                    <a:pt x="480" y="34"/>
                    <a:pt x="133" y="100"/>
                  </a:cubicBezTo>
                  <a:cubicBezTo>
                    <a:pt x="1" y="651"/>
                    <a:pt x="1" y="1070"/>
                    <a:pt x="133" y="1620"/>
                  </a:cubicBezTo>
                  <a:cubicBezTo>
                    <a:pt x="133" y="2028"/>
                    <a:pt x="1" y="2579"/>
                    <a:pt x="133" y="2998"/>
                  </a:cubicBezTo>
                  <a:cubicBezTo>
                    <a:pt x="596" y="2998"/>
                    <a:pt x="1053" y="3056"/>
                    <a:pt x="1513" y="3056"/>
                  </a:cubicBezTo>
                  <a:cubicBezTo>
                    <a:pt x="1743" y="3056"/>
                    <a:pt x="1973" y="3042"/>
                    <a:pt x="2204" y="2998"/>
                  </a:cubicBezTo>
                  <a:lnTo>
                    <a:pt x="2204" y="519"/>
                  </a:lnTo>
                  <a:lnTo>
                    <a:pt x="2204" y="100"/>
                  </a:lnTo>
                  <a:cubicBezTo>
                    <a:pt x="1857" y="34"/>
                    <a:pt x="151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377825" y="4120300"/>
              <a:ext cx="96425" cy="120375"/>
            </a:xfrm>
            <a:custGeom>
              <a:rect b="b" l="l" r="r" t="t"/>
              <a:pathLst>
                <a:path extrusionOk="0" h="4815" w="3857">
                  <a:moveTo>
                    <a:pt x="1857" y="860"/>
                  </a:moveTo>
                  <a:cubicBezTo>
                    <a:pt x="2201" y="860"/>
                    <a:pt x="2546" y="893"/>
                    <a:pt x="2887" y="959"/>
                  </a:cubicBezTo>
                  <a:cubicBezTo>
                    <a:pt x="2887" y="1102"/>
                    <a:pt x="3030" y="1234"/>
                    <a:pt x="3030" y="1378"/>
                  </a:cubicBezTo>
                  <a:lnTo>
                    <a:pt x="3030" y="3857"/>
                  </a:lnTo>
                  <a:cubicBezTo>
                    <a:pt x="2755" y="3901"/>
                    <a:pt x="2510" y="3915"/>
                    <a:pt x="2280" y="3915"/>
                  </a:cubicBezTo>
                  <a:cubicBezTo>
                    <a:pt x="1821" y="3915"/>
                    <a:pt x="1422" y="3857"/>
                    <a:pt x="959" y="3857"/>
                  </a:cubicBezTo>
                  <a:cubicBezTo>
                    <a:pt x="684" y="3438"/>
                    <a:pt x="827" y="2887"/>
                    <a:pt x="827" y="2479"/>
                  </a:cubicBezTo>
                  <a:lnTo>
                    <a:pt x="827" y="959"/>
                  </a:lnTo>
                  <a:cubicBezTo>
                    <a:pt x="1168" y="893"/>
                    <a:pt x="1513" y="860"/>
                    <a:pt x="1857" y="860"/>
                  </a:cubicBezTo>
                  <a:close/>
                  <a:moveTo>
                    <a:pt x="2755" y="1"/>
                  </a:moveTo>
                  <a:cubicBezTo>
                    <a:pt x="2061" y="1"/>
                    <a:pt x="1378" y="1"/>
                    <a:pt x="827" y="133"/>
                  </a:cubicBezTo>
                  <a:cubicBezTo>
                    <a:pt x="276" y="133"/>
                    <a:pt x="1" y="408"/>
                    <a:pt x="1" y="959"/>
                  </a:cubicBezTo>
                  <a:lnTo>
                    <a:pt x="1" y="3438"/>
                  </a:lnTo>
                  <a:cubicBezTo>
                    <a:pt x="1" y="3713"/>
                    <a:pt x="133" y="3989"/>
                    <a:pt x="133" y="4264"/>
                  </a:cubicBezTo>
                  <a:cubicBezTo>
                    <a:pt x="276" y="4540"/>
                    <a:pt x="408" y="4683"/>
                    <a:pt x="684" y="4815"/>
                  </a:cubicBezTo>
                  <a:cubicBezTo>
                    <a:pt x="1653" y="4815"/>
                    <a:pt x="2612" y="4815"/>
                    <a:pt x="3713" y="4540"/>
                  </a:cubicBezTo>
                  <a:lnTo>
                    <a:pt x="3713" y="4132"/>
                  </a:lnTo>
                  <a:cubicBezTo>
                    <a:pt x="3713" y="3162"/>
                    <a:pt x="3857" y="2204"/>
                    <a:pt x="3713" y="1102"/>
                  </a:cubicBezTo>
                  <a:cubicBezTo>
                    <a:pt x="3713" y="408"/>
                    <a:pt x="3438" y="133"/>
                    <a:pt x="275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394900" y="4141775"/>
              <a:ext cx="58700" cy="76425"/>
            </a:xfrm>
            <a:custGeom>
              <a:rect b="b" l="l" r="r" t="t"/>
              <a:pathLst>
                <a:path extrusionOk="0" h="3057" w="2348">
                  <a:moveTo>
                    <a:pt x="1174" y="1"/>
                  </a:moveTo>
                  <a:cubicBezTo>
                    <a:pt x="830" y="1"/>
                    <a:pt x="485" y="34"/>
                    <a:pt x="144" y="100"/>
                  </a:cubicBezTo>
                  <a:lnTo>
                    <a:pt x="144" y="1620"/>
                  </a:lnTo>
                  <a:cubicBezTo>
                    <a:pt x="144" y="2028"/>
                    <a:pt x="1" y="2579"/>
                    <a:pt x="276" y="2998"/>
                  </a:cubicBezTo>
                  <a:cubicBezTo>
                    <a:pt x="739" y="2998"/>
                    <a:pt x="1138" y="3056"/>
                    <a:pt x="1597" y="3056"/>
                  </a:cubicBezTo>
                  <a:cubicBezTo>
                    <a:pt x="1827" y="3056"/>
                    <a:pt x="2072" y="3042"/>
                    <a:pt x="2347" y="2998"/>
                  </a:cubicBezTo>
                  <a:lnTo>
                    <a:pt x="2347" y="519"/>
                  </a:lnTo>
                  <a:cubicBezTo>
                    <a:pt x="2347" y="375"/>
                    <a:pt x="2204" y="243"/>
                    <a:pt x="2204" y="100"/>
                  </a:cubicBezTo>
                  <a:cubicBezTo>
                    <a:pt x="1863" y="34"/>
                    <a:pt x="1518" y="1"/>
                    <a:pt x="117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491300" y="4120300"/>
              <a:ext cx="96425" cy="120375"/>
            </a:xfrm>
            <a:custGeom>
              <a:rect b="b" l="l" r="r" t="t"/>
              <a:pathLst>
                <a:path extrusionOk="0" h="4815" w="3857">
                  <a:moveTo>
                    <a:pt x="1984" y="860"/>
                  </a:moveTo>
                  <a:cubicBezTo>
                    <a:pt x="2312" y="860"/>
                    <a:pt x="2623" y="893"/>
                    <a:pt x="2898" y="959"/>
                  </a:cubicBezTo>
                  <a:cubicBezTo>
                    <a:pt x="3030" y="1102"/>
                    <a:pt x="3030" y="1234"/>
                    <a:pt x="3030" y="1378"/>
                  </a:cubicBezTo>
                  <a:lnTo>
                    <a:pt x="3030" y="3857"/>
                  </a:lnTo>
                  <a:cubicBezTo>
                    <a:pt x="2803" y="3901"/>
                    <a:pt x="2574" y="3915"/>
                    <a:pt x="2344" y="3915"/>
                  </a:cubicBezTo>
                  <a:cubicBezTo>
                    <a:pt x="1886" y="3915"/>
                    <a:pt x="1426" y="3857"/>
                    <a:pt x="970" y="3857"/>
                  </a:cubicBezTo>
                  <a:cubicBezTo>
                    <a:pt x="695" y="3438"/>
                    <a:pt x="970" y="2887"/>
                    <a:pt x="827" y="2479"/>
                  </a:cubicBezTo>
                  <a:cubicBezTo>
                    <a:pt x="827" y="1929"/>
                    <a:pt x="827" y="1510"/>
                    <a:pt x="970" y="959"/>
                  </a:cubicBezTo>
                  <a:cubicBezTo>
                    <a:pt x="1312" y="893"/>
                    <a:pt x="1656" y="860"/>
                    <a:pt x="1984" y="860"/>
                  </a:cubicBezTo>
                  <a:close/>
                  <a:moveTo>
                    <a:pt x="2755" y="1"/>
                  </a:moveTo>
                  <a:cubicBezTo>
                    <a:pt x="2072" y="1"/>
                    <a:pt x="1521" y="1"/>
                    <a:pt x="827" y="133"/>
                  </a:cubicBezTo>
                  <a:cubicBezTo>
                    <a:pt x="276" y="133"/>
                    <a:pt x="144" y="408"/>
                    <a:pt x="144" y="959"/>
                  </a:cubicBezTo>
                  <a:cubicBezTo>
                    <a:pt x="1" y="1785"/>
                    <a:pt x="1" y="2612"/>
                    <a:pt x="144" y="3438"/>
                  </a:cubicBezTo>
                  <a:cubicBezTo>
                    <a:pt x="144" y="3713"/>
                    <a:pt x="144" y="3989"/>
                    <a:pt x="276" y="4264"/>
                  </a:cubicBezTo>
                  <a:cubicBezTo>
                    <a:pt x="276" y="4540"/>
                    <a:pt x="552" y="4683"/>
                    <a:pt x="695" y="4815"/>
                  </a:cubicBezTo>
                  <a:cubicBezTo>
                    <a:pt x="1796" y="4815"/>
                    <a:pt x="2755" y="4815"/>
                    <a:pt x="3724" y="4540"/>
                  </a:cubicBezTo>
                  <a:cubicBezTo>
                    <a:pt x="3724" y="4407"/>
                    <a:pt x="3857" y="4264"/>
                    <a:pt x="3857" y="4132"/>
                  </a:cubicBezTo>
                  <a:lnTo>
                    <a:pt x="3857" y="1102"/>
                  </a:lnTo>
                  <a:cubicBezTo>
                    <a:pt x="3857" y="408"/>
                    <a:pt x="3581" y="133"/>
                    <a:pt x="275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508650" y="4141775"/>
              <a:ext cx="58425" cy="76425"/>
            </a:xfrm>
            <a:custGeom>
              <a:rect b="b" l="l" r="r" t="t"/>
              <a:pathLst>
                <a:path extrusionOk="0" h="3057" w="2337">
                  <a:moveTo>
                    <a:pt x="1290" y="1"/>
                  </a:moveTo>
                  <a:cubicBezTo>
                    <a:pt x="962" y="1"/>
                    <a:pt x="618" y="34"/>
                    <a:pt x="276" y="100"/>
                  </a:cubicBezTo>
                  <a:cubicBezTo>
                    <a:pt x="133" y="651"/>
                    <a:pt x="133" y="1070"/>
                    <a:pt x="133" y="1620"/>
                  </a:cubicBezTo>
                  <a:cubicBezTo>
                    <a:pt x="276" y="2028"/>
                    <a:pt x="1" y="2579"/>
                    <a:pt x="276" y="2998"/>
                  </a:cubicBezTo>
                  <a:cubicBezTo>
                    <a:pt x="732" y="2998"/>
                    <a:pt x="1192" y="3056"/>
                    <a:pt x="1650" y="3056"/>
                  </a:cubicBezTo>
                  <a:cubicBezTo>
                    <a:pt x="1880" y="3056"/>
                    <a:pt x="2109" y="3042"/>
                    <a:pt x="2336" y="2998"/>
                  </a:cubicBezTo>
                  <a:lnTo>
                    <a:pt x="2336" y="519"/>
                  </a:lnTo>
                  <a:cubicBezTo>
                    <a:pt x="2336" y="375"/>
                    <a:pt x="2336" y="243"/>
                    <a:pt x="2204" y="100"/>
                  </a:cubicBezTo>
                  <a:cubicBezTo>
                    <a:pt x="1929" y="34"/>
                    <a:pt x="1618" y="1"/>
                    <a:pt x="129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264075" y="4416375"/>
              <a:ext cx="93125" cy="120975"/>
            </a:xfrm>
            <a:custGeom>
              <a:rect b="b" l="l" r="r" t="t"/>
              <a:pathLst>
                <a:path extrusionOk="0" h="4839" w="3725">
                  <a:moveTo>
                    <a:pt x="1863" y="860"/>
                  </a:moveTo>
                  <a:cubicBezTo>
                    <a:pt x="2207" y="860"/>
                    <a:pt x="2551" y="893"/>
                    <a:pt x="2898" y="959"/>
                  </a:cubicBezTo>
                  <a:lnTo>
                    <a:pt x="2898" y="1378"/>
                  </a:lnTo>
                  <a:lnTo>
                    <a:pt x="2898" y="3857"/>
                  </a:lnTo>
                  <a:cubicBezTo>
                    <a:pt x="2551" y="3923"/>
                    <a:pt x="2207" y="3923"/>
                    <a:pt x="1863" y="3923"/>
                  </a:cubicBezTo>
                  <a:cubicBezTo>
                    <a:pt x="1518" y="3923"/>
                    <a:pt x="1174" y="3923"/>
                    <a:pt x="827" y="3989"/>
                  </a:cubicBezTo>
                  <a:cubicBezTo>
                    <a:pt x="695" y="3438"/>
                    <a:pt x="827" y="2887"/>
                    <a:pt x="827" y="2480"/>
                  </a:cubicBezTo>
                  <a:cubicBezTo>
                    <a:pt x="695" y="1929"/>
                    <a:pt x="695" y="1510"/>
                    <a:pt x="827" y="959"/>
                  </a:cubicBezTo>
                  <a:cubicBezTo>
                    <a:pt x="1174" y="893"/>
                    <a:pt x="1518" y="860"/>
                    <a:pt x="1863" y="860"/>
                  </a:cubicBezTo>
                  <a:close/>
                  <a:moveTo>
                    <a:pt x="2623" y="1"/>
                  </a:moveTo>
                  <a:cubicBezTo>
                    <a:pt x="2072" y="1"/>
                    <a:pt x="1378" y="1"/>
                    <a:pt x="695" y="133"/>
                  </a:cubicBezTo>
                  <a:cubicBezTo>
                    <a:pt x="144" y="133"/>
                    <a:pt x="1" y="408"/>
                    <a:pt x="1" y="959"/>
                  </a:cubicBezTo>
                  <a:lnTo>
                    <a:pt x="1" y="3438"/>
                  </a:lnTo>
                  <a:cubicBezTo>
                    <a:pt x="1" y="3714"/>
                    <a:pt x="144" y="3989"/>
                    <a:pt x="144" y="4408"/>
                  </a:cubicBezTo>
                  <a:cubicBezTo>
                    <a:pt x="276" y="4540"/>
                    <a:pt x="419" y="4815"/>
                    <a:pt x="695" y="4815"/>
                  </a:cubicBezTo>
                  <a:cubicBezTo>
                    <a:pt x="1084" y="4815"/>
                    <a:pt x="1475" y="4839"/>
                    <a:pt x="1867" y="4839"/>
                  </a:cubicBezTo>
                  <a:cubicBezTo>
                    <a:pt x="2439" y="4839"/>
                    <a:pt x="3012" y="4788"/>
                    <a:pt x="3581" y="4540"/>
                  </a:cubicBezTo>
                  <a:cubicBezTo>
                    <a:pt x="3581" y="4408"/>
                    <a:pt x="3724" y="4264"/>
                    <a:pt x="3724" y="4132"/>
                  </a:cubicBezTo>
                  <a:lnTo>
                    <a:pt x="3724" y="1235"/>
                  </a:lnTo>
                  <a:cubicBezTo>
                    <a:pt x="3724" y="408"/>
                    <a:pt x="3449" y="133"/>
                    <a:pt x="262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281425" y="4437875"/>
              <a:ext cx="55125" cy="78225"/>
            </a:xfrm>
            <a:custGeom>
              <a:rect b="b" l="l" r="r" t="t"/>
              <a:pathLst>
                <a:path extrusionOk="0" h="3129" w="2205">
                  <a:moveTo>
                    <a:pt x="1169" y="0"/>
                  </a:moveTo>
                  <a:cubicBezTo>
                    <a:pt x="824" y="0"/>
                    <a:pt x="480" y="33"/>
                    <a:pt x="133" y="99"/>
                  </a:cubicBezTo>
                  <a:cubicBezTo>
                    <a:pt x="1" y="650"/>
                    <a:pt x="1" y="1069"/>
                    <a:pt x="133" y="1620"/>
                  </a:cubicBezTo>
                  <a:cubicBezTo>
                    <a:pt x="133" y="2027"/>
                    <a:pt x="1" y="2578"/>
                    <a:pt x="133" y="3129"/>
                  </a:cubicBezTo>
                  <a:cubicBezTo>
                    <a:pt x="480" y="3063"/>
                    <a:pt x="824" y="3063"/>
                    <a:pt x="1169" y="3063"/>
                  </a:cubicBezTo>
                  <a:cubicBezTo>
                    <a:pt x="1513" y="3063"/>
                    <a:pt x="1857" y="3063"/>
                    <a:pt x="2204" y="2997"/>
                  </a:cubicBezTo>
                  <a:lnTo>
                    <a:pt x="2204" y="518"/>
                  </a:lnTo>
                  <a:lnTo>
                    <a:pt x="2204" y="99"/>
                  </a:lnTo>
                  <a:cubicBezTo>
                    <a:pt x="1857" y="33"/>
                    <a:pt x="1513" y="0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377825" y="4416375"/>
              <a:ext cx="96425" cy="120975"/>
            </a:xfrm>
            <a:custGeom>
              <a:rect b="b" l="l" r="r" t="t"/>
              <a:pathLst>
                <a:path extrusionOk="0" h="4839" w="3857">
                  <a:moveTo>
                    <a:pt x="1857" y="860"/>
                  </a:moveTo>
                  <a:cubicBezTo>
                    <a:pt x="2201" y="860"/>
                    <a:pt x="2546" y="893"/>
                    <a:pt x="2887" y="959"/>
                  </a:cubicBezTo>
                  <a:cubicBezTo>
                    <a:pt x="2887" y="1103"/>
                    <a:pt x="3030" y="1235"/>
                    <a:pt x="3030" y="1378"/>
                  </a:cubicBezTo>
                  <a:lnTo>
                    <a:pt x="3030" y="3857"/>
                  </a:lnTo>
                  <a:cubicBezTo>
                    <a:pt x="2617" y="3923"/>
                    <a:pt x="2273" y="3923"/>
                    <a:pt x="1945" y="3923"/>
                  </a:cubicBezTo>
                  <a:cubicBezTo>
                    <a:pt x="1617" y="3923"/>
                    <a:pt x="1306" y="3923"/>
                    <a:pt x="959" y="3989"/>
                  </a:cubicBezTo>
                  <a:cubicBezTo>
                    <a:pt x="684" y="3438"/>
                    <a:pt x="827" y="2887"/>
                    <a:pt x="827" y="2480"/>
                  </a:cubicBezTo>
                  <a:lnTo>
                    <a:pt x="827" y="959"/>
                  </a:lnTo>
                  <a:cubicBezTo>
                    <a:pt x="1168" y="893"/>
                    <a:pt x="1513" y="860"/>
                    <a:pt x="1857" y="860"/>
                  </a:cubicBezTo>
                  <a:close/>
                  <a:moveTo>
                    <a:pt x="2755" y="1"/>
                  </a:moveTo>
                  <a:cubicBezTo>
                    <a:pt x="2061" y="1"/>
                    <a:pt x="1378" y="1"/>
                    <a:pt x="827" y="133"/>
                  </a:cubicBezTo>
                  <a:cubicBezTo>
                    <a:pt x="276" y="133"/>
                    <a:pt x="1" y="408"/>
                    <a:pt x="1" y="959"/>
                  </a:cubicBezTo>
                  <a:lnTo>
                    <a:pt x="1" y="3438"/>
                  </a:lnTo>
                  <a:cubicBezTo>
                    <a:pt x="1" y="3714"/>
                    <a:pt x="133" y="3989"/>
                    <a:pt x="133" y="4408"/>
                  </a:cubicBezTo>
                  <a:cubicBezTo>
                    <a:pt x="276" y="4540"/>
                    <a:pt x="408" y="4815"/>
                    <a:pt x="684" y="4815"/>
                  </a:cubicBezTo>
                  <a:cubicBezTo>
                    <a:pt x="1078" y="4815"/>
                    <a:pt x="1470" y="4839"/>
                    <a:pt x="1870" y="4839"/>
                  </a:cubicBezTo>
                  <a:cubicBezTo>
                    <a:pt x="2456" y="4839"/>
                    <a:pt x="3059" y="4788"/>
                    <a:pt x="3713" y="4540"/>
                  </a:cubicBezTo>
                  <a:lnTo>
                    <a:pt x="3713" y="4132"/>
                  </a:lnTo>
                  <a:cubicBezTo>
                    <a:pt x="3713" y="3163"/>
                    <a:pt x="3857" y="2204"/>
                    <a:pt x="3713" y="1235"/>
                  </a:cubicBezTo>
                  <a:cubicBezTo>
                    <a:pt x="3713" y="408"/>
                    <a:pt x="3438" y="133"/>
                    <a:pt x="275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394900" y="4437875"/>
              <a:ext cx="58700" cy="78225"/>
            </a:xfrm>
            <a:custGeom>
              <a:rect b="b" l="l" r="r" t="t"/>
              <a:pathLst>
                <a:path extrusionOk="0" h="3129" w="2348">
                  <a:moveTo>
                    <a:pt x="1174" y="0"/>
                  </a:moveTo>
                  <a:cubicBezTo>
                    <a:pt x="830" y="0"/>
                    <a:pt x="485" y="33"/>
                    <a:pt x="144" y="99"/>
                  </a:cubicBezTo>
                  <a:lnTo>
                    <a:pt x="144" y="1620"/>
                  </a:lnTo>
                  <a:cubicBezTo>
                    <a:pt x="144" y="2027"/>
                    <a:pt x="1" y="2578"/>
                    <a:pt x="276" y="3129"/>
                  </a:cubicBezTo>
                  <a:cubicBezTo>
                    <a:pt x="623" y="3063"/>
                    <a:pt x="934" y="3063"/>
                    <a:pt x="1262" y="3063"/>
                  </a:cubicBezTo>
                  <a:cubicBezTo>
                    <a:pt x="1590" y="3063"/>
                    <a:pt x="1934" y="3063"/>
                    <a:pt x="2347" y="2997"/>
                  </a:cubicBezTo>
                  <a:lnTo>
                    <a:pt x="2347" y="518"/>
                  </a:lnTo>
                  <a:cubicBezTo>
                    <a:pt x="2347" y="375"/>
                    <a:pt x="2204" y="243"/>
                    <a:pt x="2204" y="99"/>
                  </a:cubicBezTo>
                  <a:cubicBezTo>
                    <a:pt x="1863" y="33"/>
                    <a:pt x="1518" y="0"/>
                    <a:pt x="117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491300" y="4416375"/>
              <a:ext cx="96425" cy="120975"/>
            </a:xfrm>
            <a:custGeom>
              <a:rect b="b" l="l" r="r" t="t"/>
              <a:pathLst>
                <a:path extrusionOk="0" h="4839" w="3857">
                  <a:moveTo>
                    <a:pt x="1984" y="860"/>
                  </a:moveTo>
                  <a:cubicBezTo>
                    <a:pt x="2312" y="860"/>
                    <a:pt x="2623" y="893"/>
                    <a:pt x="2898" y="959"/>
                  </a:cubicBezTo>
                  <a:cubicBezTo>
                    <a:pt x="3030" y="1103"/>
                    <a:pt x="3030" y="1235"/>
                    <a:pt x="3030" y="1378"/>
                  </a:cubicBezTo>
                  <a:lnTo>
                    <a:pt x="3030" y="3857"/>
                  </a:lnTo>
                  <a:cubicBezTo>
                    <a:pt x="2689" y="3923"/>
                    <a:pt x="2345" y="3923"/>
                    <a:pt x="2000" y="3923"/>
                  </a:cubicBezTo>
                  <a:cubicBezTo>
                    <a:pt x="1656" y="3923"/>
                    <a:pt x="1312" y="3923"/>
                    <a:pt x="970" y="3989"/>
                  </a:cubicBezTo>
                  <a:cubicBezTo>
                    <a:pt x="695" y="3438"/>
                    <a:pt x="970" y="2887"/>
                    <a:pt x="827" y="2480"/>
                  </a:cubicBezTo>
                  <a:cubicBezTo>
                    <a:pt x="827" y="1929"/>
                    <a:pt x="827" y="1510"/>
                    <a:pt x="970" y="959"/>
                  </a:cubicBezTo>
                  <a:cubicBezTo>
                    <a:pt x="1312" y="893"/>
                    <a:pt x="1656" y="860"/>
                    <a:pt x="1984" y="860"/>
                  </a:cubicBezTo>
                  <a:close/>
                  <a:moveTo>
                    <a:pt x="2755" y="1"/>
                  </a:moveTo>
                  <a:cubicBezTo>
                    <a:pt x="2072" y="1"/>
                    <a:pt x="1521" y="1"/>
                    <a:pt x="827" y="133"/>
                  </a:cubicBezTo>
                  <a:cubicBezTo>
                    <a:pt x="276" y="133"/>
                    <a:pt x="144" y="408"/>
                    <a:pt x="144" y="959"/>
                  </a:cubicBezTo>
                  <a:cubicBezTo>
                    <a:pt x="1" y="1786"/>
                    <a:pt x="1" y="2612"/>
                    <a:pt x="144" y="3438"/>
                  </a:cubicBezTo>
                  <a:cubicBezTo>
                    <a:pt x="144" y="3714"/>
                    <a:pt x="144" y="3989"/>
                    <a:pt x="276" y="4408"/>
                  </a:cubicBezTo>
                  <a:cubicBezTo>
                    <a:pt x="276" y="4540"/>
                    <a:pt x="552" y="4815"/>
                    <a:pt x="695" y="4815"/>
                  </a:cubicBezTo>
                  <a:cubicBezTo>
                    <a:pt x="1142" y="4815"/>
                    <a:pt x="1566" y="4839"/>
                    <a:pt x="1977" y="4839"/>
                  </a:cubicBezTo>
                  <a:cubicBezTo>
                    <a:pt x="2577" y="4839"/>
                    <a:pt x="3149" y="4788"/>
                    <a:pt x="3724" y="4540"/>
                  </a:cubicBezTo>
                  <a:cubicBezTo>
                    <a:pt x="3724" y="4408"/>
                    <a:pt x="3857" y="4264"/>
                    <a:pt x="3857" y="4132"/>
                  </a:cubicBezTo>
                  <a:lnTo>
                    <a:pt x="3857" y="1235"/>
                  </a:lnTo>
                  <a:cubicBezTo>
                    <a:pt x="3857" y="408"/>
                    <a:pt x="3581" y="133"/>
                    <a:pt x="2755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508650" y="4437875"/>
              <a:ext cx="58425" cy="78225"/>
            </a:xfrm>
            <a:custGeom>
              <a:rect b="b" l="l" r="r" t="t"/>
              <a:pathLst>
                <a:path extrusionOk="0" h="3129" w="2337">
                  <a:moveTo>
                    <a:pt x="1290" y="0"/>
                  </a:moveTo>
                  <a:cubicBezTo>
                    <a:pt x="962" y="0"/>
                    <a:pt x="618" y="33"/>
                    <a:pt x="276" y="99"/>
                  </a:cubicBezTo>
                  <a:cubicBezTo>
                    <a:pt x="133" y="650"/>
                    <a:pt x="133" y="1069"/>
                    <a:pt x="133" y="1620"/>
                  </a:cubicBezTo>
                  <a:cubicBezTo>
                    <a:pt x="276" y="2027"/>
                    <a:pt x="1" y="2578"/>
                    <a:pt x="276" y="3129"/>
                  </a:cubicBezTo>
                  <a:cubicBezTo>
                    <a:pt x="618" y="3063"/>
                    <a:pt x="962" y="3063"/>
                    <a:pt x="1306" y="3063"/>
                  </a:cubicBezTo>
                  <a:cubicBezTo>
                    <a:pt x="1651" y="3063"/>
                    <a:pt x="1995" y="3063"/>
                    <a:pt x="2336" y="2997"/>
                  </a:cubicBezTo>
                  <a:lnTo>
                    <a:pt x="2336" y="518"/>
                  </a:lnTo>
                  <a:cubicBezTo>
                    <a:pt x="2336" y="375"/>
                    <a:pt x="2336" y="243"/>
                    <a:pt x="2204" y="99"/>
                  </a:cubicBezTo>
                  <a:cubicBezTo>
                    <a:pt x="1929" y="33"/>
                    <a:pt x="1618" y="0"/>
                    <a:pt x="12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264075" y="4713300"/>
              <a:ext cx="93125" cy="120150"/>
            </a:xfrm>
            <a:custGeom>
              <a:rect b="b" l="l" r="r" t="t"/>
              <a:pathLst>
                <a:path extrusionOk="0" h="4806" w="3725">
                  <a:moveTo>
                    <a:pt x="1518" y="867"/>
                  </a:moveTo>
                  <a:cubicBezTo>
                    <a:pt x="1978" y="867"/>
                    <a:pt x="2435" y="926"/>
                    <a:pt x="2898" y="926"/>
                  </a:cubicBezTo>
                  <a:lnTo>
                    <a:pt x="2898" y="1344"/>
                  </a:lnTo>
                  <a:lnTo>
                    <a:pt x="2898" y="3823"/>
                  </a:lnTo>
                  <a:cubicBezTo>
                    <a:pt x="2204" y="3955"/>
                    <a:pt x="1521" y="3955"/>
                    <a:pt x="827" y="3955"/>
                  </a:cubicBezTo>
                  <a:cubicBezTo>
                    <a:pt x="695" y="3404"/>
                    <a:pt x="827" y="2854"/>
                    <a:pt x="827" y="2446"/>
                  </a:cubicBezTo>
                  <a:cubicBezTo>
                    <a:pt x="695" y="1895"/>
                    <a:pt x="695" y="1476"/>
                    <a:pt x="827" y="926"/>
                  </a:cubicBezTo>
                  <a:cubicBezTo>
                    <a:pt x="1058" y="882"/>
                    <a:pt x="1288" y="867"/>
                    <a:pt x="1518" y="867"/>
                  </a:cubicBezTo>
                  <a:close/>
                  <a:moveTo>
                    <a:pt x="1708" y="0"/>
                  </a:moveTo>
                  <a:cubicBezTo>
                    <a:pt x="1381" y="0"/>
                    <a:pt x="1036" y="33"/>
                    <a:pt x="695" y="99"/>
                  </a:cubicBezTo>
                  <a:cubicBezTo>
                    <a:pt x="144" y="99"/>
                    <a:pt x="1" y="375"/>
                    <a:pt x="1" y="926"/>
                  </a:cubicBezTo>
                  <a:lnTo>
                    <a:pt x="1" y="3404"/>
                  </a:lnTo>
                  <a:cubicBezTo>
                    <a:pt x="1" y="3680"/>
                    <a:pt x="144" y="4099"/>
                    <a:pt x="144" y="4374"/>
                  </a:cubicBezTo>
                  <a:cubicBezTo>
                    <a:pt x="276" y="4506"/>
                    <a:pt x="419" y="4782"/>
                    <a:pt x="695" y="4782"/>
                  </a:cubicBezTo>
                  <a:cubicBezTo>
                    <a:pt x="1084" y="4782"/>
                    <a:pt x="1475" y="4805"/>
                    <a:pt x="1867" y="4805"/>
                  </a:cubicBezTo>
                  <a:cubicBezTo>
                    <a:pt x="2439" y="4805"/>
                    <a:pt x="3012" y="4755"/>
                    <a:pt x="3581" y="4506"/>
                  </a:cubicBezTo>
                  <a:cubicBezTo>
                    <a:pt x="3581" y="4374"/>
                    <a:pt x="3724" y="4231"/>
                    <a:pt x="3724" y="4099"/>
                  </a:cubicBezTo>
                  <a:lnTo>
                    <a:pt x="3724" y="1201"/>
                  </a:lnTo>
                  <a:cubicBezTo>
                    <a:pt x="3724" y="375"/>
                    <a:pt x="3449" y="99"/>
                    <a:pt x="2623" y="99"/>
                  </a:cubicBezTo>
                  <a:cubicBezTo>
                    <a:pt x="2347" y="33"/>
                    <a:pt x="2036" y="0"/>
                    <a:pt x="170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281425" y="4734950"/>
              <a:ext cx="55125" cy="77250"/>
            </a:xfrm>
            <a:custGeom>
              <a:rect b="b" l="l" r="r" t="t"/>
              <a:pathLst>
                <a:path extrusionOk="0" h="3090" w="2205">
                  <a:moveTo>
                    <a:pt x="824" y="1"/>
                  </a:moveTo>
                  <a:cubicBezTo>
                    <a:pt x="594" y="1"/>
                    <a:pt x="364" y="16"/>
                    <a:pt x="133" y="60"/>
                  </a:cubicBezTo>
                  <a:cubicBezTo>
                    <a:pt x="1" y="610"/>
                    <a:pt x="1" y="1029"/>
                    <a:pt x="133" y="1580"/>
                  </a:cubicBezTo>
                  <a:cubicBezTo>
                    <a:pt x="133" y="1988"/>
                    <a:pt x="1" y="2538"/>
                    <a:pt x="133" y="3089"/>
                  </a:cubicBezTo>
                  <a:cubicBezTo>
                    <a:pt x="827" y="3089"/>
                    <a:pt x="1510" y="3089"/>
                    <a:pt x="2204" y="2957"/>
                  </a:cubicBezTo>
                  <a:lnTo>
                    <a:pt x="2204" y="478"/>
                  </a:lnTo>
                  <a:lnTo>
                    <a:pt x="2204" y="60"/>
                  </a:lnTo>
                  <a:cubicBezTo>
                    <a:pt x="1741" y="60"/>
                    <a:pt x="1284" y="1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377825" y="4713300"/>
              <a:ext cx="96425" cy="120150"/>
            </a:xfrm>
            <a:custGeom>
              <a:rect b="b" l="l" r="r" t="t"/>
              <a:pathLst>
                <a:path extrusionOk="0" h="4806" w="3857">
                  <a:moveTo>
                    <a:pt x="1513" y="867"/>
                  </a:moveTo>
                  <a:cubicBezTo>
                    <a:pt x="1972" y="867"/>
                    <a:pt x="2432" y="926"/>
                    <a:pt x="2887" y="926"/>
                  </a:cubicBezTo>
                  <a:cubicBezTo>
                    <a:pt x="2887" y="1069"/>
                    <a:pt x="3030" y="1201"/>
                    <a:pt x="3030" y="1344"/>
                  </a:cubicBezTo>
                  <a:lnTo>
                    <a:pt x="3030" y="3823"/>
                  </a:lnTo>
                  <a:cubicBezTo>
                    <a:pt x="2204" y="3955"/>
                    <a:pt x="1653" y="3955"/>
                    <a:pt x="959" y="3955"/>
                  </a:cubicBezTo>
                  <a:cubicBezTo>
                    <a:pt x="684" y="3404"/>
                    <a:pt x="827" y="2854"/>
                    <a:pt x="827" y="2446"/>
                  </a:cubicBezTo>
                  <a:lnTo>
                    <a:pt x="827" y="926"/>
                  </a:lnTo>
                  <a:cubicBezTo>
                    <a:pt x="1055" y="882"/>
                    <a:pt x="1284" y="867"/>
                    <a:pt x="1513" y="867"/>
                  </a:cubicBezTo>
                  <a:close/>
                  <a:moveTo>
                    <a:pt x="1737" y="0"/>
                  </a:moveTo>
                  <a:cubicBezTo>
                    <a:pt x="1411" y="0"/>
                    <a:pt x="1102" y="33"/>
                    <a:pt x="827" y="99"/>
                  </a:cubicBezTo>
                  <a:cubicBezTo>
                    <a:pt x="276" y="99"/>
                    <a:pt x="1" y="375"/>
                    <a:pt x="1" y="926"/>
                  </a:cubicBezTo>
                  <a:lnTo>
                    <a:pt x="1" y="3404"/>
                  </a:lnTo>
                  <a:cubicBezTo>
                    <a:pt x="1" y="3680"/>
                    <a:pt x="133" y="4099"/>
                    <a:pt x="133" y="4374"/>
                  </a:cubicBezTo>
                  <a:cubicBezTo>
                    <a:pt x="276" y="4506"/>
                    <a:pt x="408" y="4782"/>
                    <a:pt x="684" y="4782"/>
                  </a:cubicBezTo>
                  <a:cubicBezTo>
                    <a:pt x="1078" y="4782"/>
                    <a:pt x="1470" y="4805"/>
                    <a:pt x="1870" y="4805"/>
                  </a:cubicBezTo>
                  <a:cubicBezTo>
                    <a:pt x="2456" y="4805"/>
                    <a:pt x="3059" y="4755"/>
                    <a:pt x="3713" y="4506"/>
                  </a:cubicBezTo>
                  <a:lnTo>
                    <a:pt x="3713" y="4099"/>
                  </a:lnTo>
                  <a:cubicBezTo>
                    <a:pt x="3713" y="3129"/>
                    <a:pt x="3857" y="2171"/>
                    <a:pt x="3713" y="1201"/>
                  </a:cubicBezTo>
                  <a:cubicBezTo>
                    <a:pt x="3713" y="375"/>
                    <a:pt x="3438" y="99"/>
                    <a:pt x="2755" y="99"/>
                  </a:cubicBezTo>
                  <a:cubicBezTo>
                    <a:pt x="2408" y="33"/>
                    <a:pt x="2064" y="0"/>
                    <a:pt x="173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394900" y="4734950"/>
              <a:ext cx="58700" cy="77250"/>
            </a:xfrm>
            <a:custGeom>
              <a:rect b="b" l="l" r="r" t="t"/>
              <a:pathLst>
                <a:path extrusionOk="0" h="3090" w="2348">
                  <a:moveTo>
                    <a:pt x="830" y="1"/>
                  </a:moveTo>
                  <a:cubicBezTo>
                    <a:pt x="601" y="1"/>
                    <a:pt x="372" y="16"/>
                    <a:pt x="144" y="60"/>
                  </a:cubicBezTo>
                  <a:lnTo>
                    <a:pt x="144" y="1580"/>
                  </a:lnTo>
                  <a:cubicBezTo>
                    <a:pt x="144" y="1988"/>
                    <a:pt x="1" y="2538"/>
                    <a:pt x="276" y="3089"/>
                  </a:cubicBezTo>
                  <a:cubicBezTo>
                    <a:pt x="970" y="3089"/>
                    <a:pt x="1521" y="3089"/>
                    <a:pt x="2347" y="2957"/>
                  </a:cubicBezTo>
                  <a:lnTo>
                    <a:pt x="2347" y="478"/>
                  </a:lnTo>
                  <a:cubicBezTo>
                    <a:pt x="2347" y="335"/>
                    <a:pt x="2204" y="203"/>
                    <a:pt x="2204" y="60"/>
                  </a:cubicBezTo>
                  <a:cubicBezTo>
                    <a:pt x="1749" y="60"/>
                    <a:pt x="1289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491300" y="4713300"/>
              <a:ext cx="96425" cy="120150"/>
            </a:xfrm>
            <a:custGeom>
              <a:rect b="b" l="l" r="r" t="t"/>
              <a:pathLst>
                <a:path extrusionOk="0" h="4806" w="3857">
                  <a:moveTo>
                    <a:pt x="1651" y="867"/>
                  </a:moveTo>
                  <a:cubicBezTo>
                    <a:pt x="2100" y="867"/>
                    <a:pt x="2531" y="926"/>
                    <a:pt x="2898" y="926"/>
                  </a:cubicBezTo>
                  <a:cubicBezTo>
                    <a:pt x="3030" y="1069"/>
                    <a:pt x="3030" y="1201"/>
                    <a:pt x="3030" y="1344"/>
                  </a:cubicBezTo>
                  <a:lnTo>
                    <a:pt x="3030" y="3823"/>
                  </a:lnTo>
                  <a:cubicBezTo>
                    <a:pt x="2347" y="3955"/>
                    <a:pt x="1653" y="3955"/>
                    <a:pt x="970" y="3955"/>
                  </a:cubicBezTo>
                  <a:cubicBezTo>
                    <a:pt x="695" y="3404"/>
                    <a:pt x="970" y="2854"/>
                    <a:pt x="827" y="2446"/>
                  </a:cubicBezTo>
                  <a:cubicBezTo>
                    <a:pt x="827" y="1895"/>
                    <a:pt x="827" y="1476"/>
                    <a:pt x="970" y="926"/>
                  </a:cubicBezTo>
                  <a:cubicBezTo>
                    <a:pt x="1198" y="882"/>
                    <a:pt x="1427" y="867"/>
                    <a:pt x="1651" y="867"/>
                  </a:cubicBezTo>
                  <a:close/>
                  <a:moveTo>
                    <a:pt x="1795" y="0"/>
                  </a:moveTo>
                  <a:cubicBezTo>
                    <a:pt x="1485" y="0"/>
                    <a:pt x="1174" y="33"/>
                    <a:pt x="827" y="99"/>
                  </a:cubicBezTo>
                  <a:cubicBezTo>
                    <a:pt x="276" y="99"/>
                    <a:pt x="144" y="375"/>
                    <a:pt x="144" y="926"/>
                  </a:cubicBezTo>
                  <a:cubicBezTo>
                    <a:pt x="1" y="1752"/>
                    <a:pt x="1" y="2578"/>
                    <a:pt x="144" y="3404"/>
                  </a:cubicBezTo>
                  <a:cubicBezTo>
                    <a:pt x="144" y="3680"/>
                    <a:pt x="144" y="4099"/>
                    <a:pt x="276" y="4374"/>
                  </a:cubicBezTo>
                  <a:cubicBezTo>
                    <a:pt x="276" y="4506"/>
                    <a:pt x="552" y="4782"/>
                    <a:pt x="695" y="4782"/>
                  </a:cubicBezTo>
                  <a:cubicBezTo>
                    <a:pt x="1142" y="4782"/>
                    <a:pt x="1566" y="4805"/>
                    <a:pt x="1977" y="4805"/>
                  </a:cubicBezTo>
                  <a:cubicBezTo>
                    <a:pt x="2577" y="4805"/>
                    <a:pt x="3149" y="4755"/>
                    <a:pt x="3724" y="4506"/>
                  </a:cubicBezTo>
                  <a:cubicBezTo>
                    <a:pt x="3724" y="4374"/>
                    <a:pt x="3857" y="4231"/>
                    <a:pt x="3857" y="4099"/>
                  </a:cubicBezTo>
                  <a:lnTo>
                    <a:pt x="3857" y="1201"/>
                  </a:lnTo>
                  <a:cubicBezTo>
                    <a:pt x="3857" y="375"/>
                    <a:pt x="3581" y="99"/>
                    <a:pt x="2755" y="99"/>
                  </a:cubicBezTo>
                  <a:cubicBezTo>
                    <a:pt x="2413" y="33"/>
                    <a:pt x="2105" y="0"/>
                    <a:pt x="179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508650" y="4734950"/>
              <a:ext cx="58425" cy="77250"/>
            </a:xfrm>
            <a:custGeom>
              <a:rect b="b" l="l" r="r" t="t"/>
              <a:pathLst>
                <a:path extrusionOk="0" h="3090" w="2337">
                  <a:moveTo>
                    <a:pt x="957" y="1"/>
                  </a:moveTo>
                  <a:cubicBezTo>
                    <a:pt x="733" y="1"/>
                    <a:pt x="504" y="16"/>
                    <a:pt x="276" y="60"/>
                  </a:cubicBezTo>
                  <a:cubicBezTo>
                    <a:pt x="133" y="610"/>
                    <a:pt x="133" y="1029"/>
                    <a:pt x="133" y="1580"/>
                  </a:cubicBezTo>
                  <a:cubicBezTo>
                    <a:pt x="276" y="1988"/>
                    <a:pt x="1" y="2538"/>
                    <a:pt x="276" y="3089"/>
                  </a:cubicBezTo>
                  <a:cubicBezTo>
                    <a:pt x="959" y="3089"/>
                    <a:pt x="1653" y="3089"/>
                    <a:pt x="2336" y="2957"/>
                  </a:cubicBezTo>
                  <a:lnTo>
                    <a:pt x="2336" y="478"/>
                  </a:lnTo>
                  <a:cubicBezTo>
                    <a:pt x="2336" y="335"/>
                    <a:pt x="2336" y="203"/>
                    <a:pt x="2204" y="60"/>
                  </a:cubicBezTo>
                  <a:cubicBezTo>
                    <a:pt x="1837" y="60"/>
                    <a:pt x="1406" y="1"/>
                    <a:pt x="9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140125" y="3720925"/>
              <a:ext cx="575125" cy="1352925"/>
            </a:xfrm>
            <a:custGeom>
              <a:rect b="b" l="l" r="r" t="t"/>
              <a:pathLst>
                <a:path extrusionOk="0" h="54117" w="23005">
                  <a:moveTo>
                    <a:pt x="11988" y="1103"/>
                  </a:moveTo>
                  <a:lnTo>
                    <a:pt x="12671" y="1786"/>
                  </a:lnTo>
                  <a:cubicBezTo>
                    <a:pt x="15700" y="4815"/>
                    <a:pt x="18598" y="7845"/>
                    <a:pt x="21627" y="10875"/>
                  </a:cubicBezTo>
                  <a:cubicBezTo>
                    <a:pt x="21209" y="10742"/>
                    <a:pt x="20801" y="10742"/>
                    <a:pt x="20526" y="10742"/>
                  </a:cubicBezTo>
                  <a:cubicBezTo>
                    <a:pt x="14191" y="10875"/>
                    <a:pt x="7856" y="10875"/>
                    <a:pt x="1521" y="10875"/>
                  </a:cubicBezTo>
                  <a:lnTo>
                    <a:pt x="1246" y="10875"/>
                  </a:lnTo>
                  <a:cubicBezTo>
                    <a:pt x="1378" y="10742"/>
                    <a:pt x="1521" y="10599"/>
                    <a:pt x="1654" y="10599"/>
                  </a:cubicBezTo>
                  <a:cubicBezTo>
                    <a:pt x="4683" y="7713"/>
                    <a:pt x="7856" y="4815"/>
                    <a:pt x="11018" y="1929"/>
                  </a:cubicBezTo>
                  <a:cubicBezTo>
                    <a:pt x="11293" y="1653"/>
                    <a:pt x="11569" y="1378"/>
                    <a:pt x="11988" y="1103"/>
                  </a:cubicBezTo>
                  <a:close/>
                  <a:moveTo>
                    <a:pt x="18873" y="11844"/>
                  </a:moveTo>
                  <a:cubicBezTo>
                    <a:pt x="18873" y="12120"/>
                    <a:pt x="19005" y="12252"/>
                    <a:pt x="19005" y="12527"/>
                  </a:cubicBezTo>
                  <a:lnTo>
                    <a:pt x="19005" y="16251"/>
                  </a:lnTo>
                  <a:lnTo>
                    <a:pt x="19005" y="49159"/>
                  </a:lnTo>
                  <a:lnTo>
                    <a:pt x="19005" y="51781"/>
                  </a:lnTo>
                  <a:lnTo>
                    <a:pt x="19005" y="53015"/>
                  </a:lnTo>
                  <a:lnTo>
                    <a:pt x="16394" y="53015"/>
                  </a:lnTo>
                  <a:cubicBezTo>
                    <a:pt x="12538" y="53015"/>
                    <a:pt x="8682" y="53158"/>
                    <a:pt x="4683" y="53158"/>
                  </a:cubicBezTo>
                  <a:cubicBezTo>
                    <a:pt x="4408" y="53158"/>
                    <a:pt x="4132" y="53015"/>
                    <a:pt x="3857" y="53015"/>
                  </a:cubicBezTo>
                  <a:lnTo>
                    <a:pt x="3857" y="52883"/>
                  </a:lnTo>
                  <a:lnTo>
                    <a:pt x="3725" y="52883"/>
                  </a:lnTo>
                  <a:lnTo>
                    <a:pt x="3725" y="52464"/>
                  </a:lnTo>
                  <a:cubicBezTo>
                    <a:pt x="4000" y="38968"/>
                    <a:pt x="3725" y="25472"/>
                    <a:pt x="3857" y="11844"/>
                  </a:cubicBezTo>
                  <a:close/>
                  <a:moveTo>
                    <a:pt x="11844" y="1"/>
                  </a:moveTo>
                  <a:cubicBezTo>
                    <a:pt x="10467" y="1235"/>
                    <a:pt x="9233" y="2336"/>
                    <a:pt x="7988" y="3581"/>
                  </a:cubicBezTo>
                  <a:cubicBezTo>
                    <a:pt x="5653" y="5642"/>
                    <a:pt x="3306" y="7845"/>
                    <a:pt x="970" y="9916"/>
                  </a:cubicBezTo>
                  <a:lnTo>
                    <a:pt x="144" y="10742"/>
                  </a:lnTo>
                  <a:lnTo>
                    <a:pt x="144" y="11018"/>
                  </a:lnTo>
                  <a:cubicBezTo>
                    <a:pt x="1" y="11150"/>
                    <a:pt x="1" y="11426"/>
                    <a:pt x="144" y="11569"/>
                  </a:cubicBezTo>
                  <a:cubicBezTo>
                    <a:pt x="420" y="11569"/>
                    <a:pt x="552" y="11701"/>
                    <a:pt x="827" y="11701"/>
                  </a:cubicBezTo>
                  <a:cubicBezTo>
                    <a:pt x="1521" y="11701"/>
                    <a:pt x="2204" y="11701"/>
                    <a:pt x="2898" y="11844"/>
                  </a:cubicBezTo>
                  <a:lnTo>
                    <a:pt x="2898" y="13078"/>
                  </a:lnTo>
                  <a:lnTo>
                    <a:pt x="2898" y="40764"/>
                  </a:lnTo>
                  <a:lnTo>
                    <a:pt x="2898" y="51087"/>
                  </a:lnTo>
                  <a:lnTo>
                    <a:pt x="2898" y="53841"/>
                  </a:lnTo>
                  <a:cubicBezTo>
                    <a:pt x="3031" y="53984"/>
                    <a:pt x="3306" y="53984"/>
                    <a:pt x="3581" y="53984"/>
                  </a:cubicBezTo>
                  <a:cubicBezTo>
                    <a:pt x="4000" y="53984"/>
                    <a:pt x="4408" y="54116"/>
                    <a:pt x="4826" y="54116"/>
                  </a:cubicBezTo>
                  <a:lnTo>
                    <a:pt x="18598" y="54116"/>
                  </a:lnTo>
                  <a:cubicBezTo>
                    <a:pt x="19556" y="54116"/>
                    <a:pt x="19832" y="53984"/>
                    <a:pt x="19832" y="52883"/>
                  </a:cubicBezTo>
                  <a:cubicBezTo>
                    <a:pt x="19975" y="52189"/>
                    <a:pt x="19832" y="51362"/>
                    <a:pt x="19832" y="50679"/>
                  </a:cubicBezTo>
                  <a:cubicBezTo>
                    <a:pt x="19975" y="42549"/>
                    <a:pt x="19975" y="34561"/>
                    <a:pt x="19975" y="26442"/>
                  </a:cubicBezTo>
                  <a:lnTo>
                    <a:pt x="19975" y="12803"/>
                  </a:lnTo>
                  <a:cubicBezTo>
                    <a:pt x="19975" y="12527"/>
                    <a:pt x="19832" y="12252"/>
                    <a:pt x="20107" y="11844"/>
                  </a:cubicBezTo>
                  <a:lnTo>
                    <a:pt x="20526" y="11844"/>
                  </a:lnTo>
                  <a:cubicBezTo>
                    <a:pt x="21209" y="11701"/>
                    <a:pt x="21903" y="11701"/>
                    <a:pt x="22454" y="11569"/>
                  </a:cubicBezTo>
                  <a:cubicBezTo>
                    <a:pt x="22729" y="11569"/>
                    <a:pt x="22861" y="11426"/>
                    <a:pt x="22861" y="11293"/>
                  </a:cubicBezTo>
                  <a:cubicBezTo>
                    <a:pt x="23005" y="11150"/>
                    <a:pt x="23005" y="10875"/>
                    <a:pt x="22861" y="10742"/>
                  </a:cubicBezTo>
                  <a:cubicBezTo>
                    <a:pt x="22729" y="10467"/>
                    <a:pt x="22586" y="10324"/>
                    <a:pt x="22311" y="10192"/>
                  </a:cubicBezTo>
                  <a:cubicBezTo>
                    <a:pt x="20801" y="8539"/>
                    <a:pt x="19281" y="7019"/>
                    <a:pt x="17771" y="5509"/>
                  </a:cubicBezTo>
                  <a:cubicBezTo>
                    <a:pt x="16119" y="3989"/>
                    <a:pt x="14466" y="2336"/>
                    <a:pt x="12946" y="827"/>
                  </a:cubicBezTo>
                  <a:cubicBezTo>
                    <a:pt x="12671" y="552"/>
                    <a:pt x="12263" y="133"/>
                    <a:pt x="1184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388025" y="3851300"/>
              <a:ext cx="89525" cy="86525"/>
            </a:xfrm>
            <a:custGeom>
              <a:rect b="b" l="l" r="r" t="t"/>
              <a:pathLst>
                <a:path extrusionOk="0" h="3461" w="3581">
                  <a:moveTo>
                    <a:pt x="2072" y="845"/>
                  </a:moveTo>
                  <a:cubicBezTo>
                    <a:pt x="2204" y="845"/>
                    <a:pt x="2347" y="977"/>
                    <a:pt x="2479" y="1121"/>
                  </a:cubicBezTo>
                  <a:cubicBezTo>
                    <a:pt x="2755" y="1396"/>
                    <a:pt x="2622" y="1804"/>
                    <a:pt x="2479" y="2079"/>
                  </a:cubicBezTo>
                  <a:cubicBezTo>
                    <a:pt x="2278" y="2280"/>
                    <a:pt x="2153" y="2411"/>
                    <a:pt x="1937" y="2411"/>
                  </a:cubicBezTo>
                  <a:cubicBezTo>
                    <a:pt x="1858" y="2411"/>
                    <a:pt x="1766" y="2393"/>
                    <a:pt x="1653" y="2355"/>
                  </a:cubicBezTo>
                  <a:cubicBezTo>
                    <a:pt x="1377" y="2355"/>
                    <a:pt x="1245" y="2222"/>
                    <a:pt x="1102" y="1947"/>
                  </a:cubicBezTo>
                  <a:cubicBezTo>
                    <a:pt x="970" y="1528"/>
                    <a:pt x="1521" y="845"/>
                    <a:pt x="2072" y="845"/>
                  </a:cubicBezTo>
                  <a:close/>
                  <a:moveTo>
                    <a:pt x="2044" y="0"/>
                  </a:moveTo>
                  <a:cubicBezTo>
                    <a:pt x="1963" y="0"/>
                    <a:pt x="1880" y="6"/>
                    <a:pt x="1796" y="19"/>
                  </a:cubicBezTo>
                  <a:cubicBezTo>
                    <a:pt x="970" y="19"/>
                    <a:pt x="694" y="570"/>
                    <a:pt x="419" y="1253"/>
                  </a:cubicBezTo>
                  <a:cubicBezTo>
                    <a:pt x="0" y="1804"/>
                    <a:pt x="276" y="2498"/>
                    <a:pt x="694" y="2905"/>
                  </a:cubicBezTo>
                  <a:cubicBezTo>
                    <a:pt x="1063" y="3274"/>
                    <a:pt x="1491" y="3460"/>
                    <a:pt x="1899" y="3460"/>
                  </a:cubicBezTo>
                  <a:cubicBezTo>
                    <a:pt x="2101" y="3460"/>
                    <a:pt x="2297" y="3415"/>
                    <a:pt x="2479" y="3324"/>
                  </a:cubicBezTo>
                  <a:cubicBezTo>
                    <a:pt x="3173" y="2905"/>
                    <a:pt x="3449" y="2355"/>
                    <a:pt x="3581" y="1672"/>
                  </a:cubicBezTo>
                  <a:cubicBezTo>
                    <a:pt x="3581" y="666"/>
                    <a:pt x="2893" y="0"/>
                    <a:pt x="204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12250" y="3872425"/>
              <a:ext cx="44650" cy="39150"/>
            </a:xfrm>
            <a:custGeom>
              <a:rect b="b" l="l" r="r" t="t"/>
              <a:pathLst>
                <a:path extrusionOk="0" h="1566" w="1786">
                  <a:moveTo>
                    <a:pt x="1103" y="0"/>
                  </a:moveTo>
                  <a:cubicBezTo>
                    <a:pt x="552" y="0"/>
                    <a:pt x="1" y="683"/>
                    <a:pt x="133" y="1102"/>
                  </a:cubicBezTo>
                  <a:cubicBezTo>
                    <a:pt x="276" y="1377"/>
                    <a:pt x="408" y="1510"/>
                    <a:pt x="684" y="1510"/>
                  </a:cubicBezTo>
                  <a:cubicBezTo>
                    <a:pt x="797" y="1548"/>
                    <a:pt x="889" y="1566"/>
                    <a:pt x="968" y="1566"/>
                  </a:cubicBezTo>
                  <a:cubicBezTo>
                    <a:pt x="1184" y="1566"/>
                    <a:pt x="1309" y="1435"/>
                    <a:pt x="1510" y="1234"/>
                  </a:cubicBezTo>
                  <a:cubicBezTo>
                    <a:pt x="1653" y="959"/>
                    <a:pt x="1786" y="551"/>
                    <a:pt x="1510" y="276"/>
                  </a:cubicBezTo>
                  <a:cubicBezTo>
                    <a:pt x="1378" y="132"/>
                    <a:pt x="1235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492875" y="4226100"/>
              <a:ext cx="516450" cy="844450"/>
            </a:xfrm>
            <a:custGeom>
              <a:rect b="b" l="l" r="r" t="t"/>
              <a:pathLst>
                <a:path extrusionOk="0" h="33778" w="20658">
                  <a:moveTo>
                    <a:pt x="18730" y="726"/>
                  </a:moveTo>
                  <a:cubicBezTo>
                    <a:pt x="19005" y="726"/>
                    <a:pt x="19281" y="858"/>
                    <a:pt x="19699" y="858"/>
                  </a:cubicBezTo>
                  <a:cubicBezTo>
                    <a:pt x="19699" y="858"/>
                    <a:pt x="19699" y="1002"/>
                    <a:pt x="19832" y="1134"/>
                  </a:cubicBezTo>
                  <a:lnTo>
                    <a:pt x="19699" y="1277"/>
                  </a:lnTo>
                  <a:lnTo>
                    <a:pt x="19281" y="1277"/>
                  </a:lnTo>
                  <a:cubicBezTo>
                    <a:pt x="18454" y="1409"/>
                    <a:pt x="17628" y="1409"/>
                    <a:pt x="16945" y="1409"/>
                  </a:cubicBezTo>
                  <a:lnTo>
                    <a:pt x="5102" y="1409"/>
                  </a:lnTo>
                  <a:cubicBezTo>
                    <a:pt x="4132" y="1409"/>
                    <a:pt x="3174" y="1552"/>
                    <a:pt x="2204" y="1552"/>
                  </a:cubicBezTo>
                  <a:cubicBezTo>
                    <a:pt x="1797" y="1552"/>
                    <a:pt x="1378" y="1552"/>
                    <a:pt x="970" y="1409"/>
                  </a:cubicBezTo>
                  <a:lnTo>
                    <a:pt x="970" y="858"/>
                  </a:lnTo>
                  <a:cubicBezTo>
                    <a:pt x="1103" y="726"/>
                    <a:pt x="1246" y="726"/>
                    <a:pt x="1521" y="726"/>
                  </a:cubicBezTo>
                  <a:close/>
                  <a:moveTo>
                    <a:pt x="17904" y="2236"/>
                  </a:moveTo>
                  <a:cubicBezTo>
                    <a:pt x="18179" y="2236"/>
                    <a:pt x="18322" y="2236"/>
                    <a:pt x="18598" y="2379"/>
                  </a:cubicBezTo>
                  <a:cubicBezTo>
                    <a:pt x="18598" y="2511"/>
                    <a:pt x="18730" y="2511"/>
                    <a:pt x="18730" y="2511"/>
                  </a:cubicBezTo>
                  <a:cubicBezTo>
                    <a:pt x="18730" y="12426"/>
                    <a:pt x="18598" y="22485"/>
                    <a:pt x="18598" y="32400"/>
                  </a:cubicBezTo>
                  <a:lnTo>
                    <a:pt x="18598" y="32676"/>
                  </a:lnTo>
                  <a:cubicBezTo>
                    <a:pt x="18392" y="32811"/>
                    <a:pt x="18190" y="32845"/>
                    <a:pt x="17987" y="32845"/>
                  </a:cubicBezTo>
                  <a:cubicBezTo>
                    <a:pt x="17777" y="32845"/>
                    <a:pt x="17566" y="32808"/>
                    <a:pt x="17353" y="32808"/>
                  </a:cubicBezTo>
                  <a:cubicBezTo>
                    <a:pt x="12946" y="32808"/>
                    <a:pt x="8407" y="32808"/>
                    <a:pt x="4000" y="32951"/>
                  </a:cubicBezTo>
                  <a:lnTo>
                    <a:pt x="2755" y="32951"/>
                  </a:lnTo>
                  <a:cubicBezTo>
                    <a:pt x="2480" y="32676"/>
                    <a:pt x="2480" y="32400"/>
                    <a:pt x="2480" y="32125"/>
                  </a:cubicBezTo>
                  <a:lnTo>
                    <a:pt x="2480" y="9947"/>
                  </a:lnTo>
                  <a:lnTo>
                    <a:pt x="2480" y="3062"/>
                  </a:lnTo>
                  <a:lnTo>
                    <a:pt x="2480" y="2379"/>
                  </a:lnTo>
                  <a:cubicBezTo>
                    <a:pt x="2755" y="2379"/>
                    <a:pt x="2898" y="2236"/>
                    <a:pt x="3174" y="2236"/>
                  </a:cubicBezTo>
                  <a:close/>
                  <a:moveTo>
                    <a:pt x="1047" y="0"/>
                  </a:moveTo>
                  <a:cubicBezTo>
                    <a:pt x="870" y="0"/>
                    <a:pt x="692" y="35"/>
                    <a:pt x="552" y="175"/>
                  </a:cubicBezTo>
                  <a:cubicBezTo>
                    <a:pt x="144" y="858"/>
                    <a:pt x="1" y="1552"/>
                    <a:pt x="419" y="2236"/>
                  </a:cubicBezTo>
                  <a:lnTo>
                    <a:pt x="1653" y="2236"/>
                  </a:lnTo>
                  <a:lnTo>
                    <a:pt x="1653" y="2930"/>
                  </a:lnTo>
                  <a:lnTo>
                    <a:pt x="1653" y="26473"/>
                  </a:lnTo>
                  <a:cubicBezTo>
                    <a:pt x="1653" y="28401"/>
                    <a:pt x="1797" y="30197"/>
                    <a:pt x="1797" y="32125"/>
                  </a:cubicBezTo>
                  <a:lnTo>
                    <a:pt x="1797" y="32951"/>
                  </a:lnTo>
                  <a:cubicBezTo>
                    <a:pt x="1797" y="33502"/>
                    <a:pt x="2072" y="33634"/>
                    <a:pt x="2480" y="33634"/>
                  </a:cubicBezTo>
                  <a:cubicBezTo>
                    <a:pt x="2898" y="33634"/>
                    <a:pt x="3174" y="33777"/>
                    <a:pt x="3581" y="33777"/>
                  </a:cubicBezTo>
                  <a:lnTo>
                    <a:pt x="18454" y="33777"/>
                  </a:lnTo>
                  <a:cubicBezTo>
                    <a:pt x="18873" y="33777"/>
                    <a:pt x="19281" y="33777"/>
                    <a:pt x="19556" y="33502"/>
                  </a:cubicBezTo>
                  <a:lnTo>
                    <a:pt x="19556" y="32257"/>
                  </a:lnTo>
                  <a:lnTo>
                    <a:pt x="19556" y="3480"/>
                  </a:lnTo>
                  <a:lnTo>
                    <a:pt x="19556" y="2379"/>
                  </a:lnTo>
                  <a:lnTo>
                    <a:pt x="19556" y="2103"/>
                  </a:lnTo>
                  <a:cubicBezTo>
                    <a:pt x="19975" y="2103"/>
                    <a:pt x="20250" y="1960"/>
                    <a:pt x="20526" y="1960"/>
                  </a:cubicBezTo>
                  <a:cubicBezTo>
                    <a:pt x="20526" y="1277"/>
                    <a:pt x="20658" y="583"/>
                    <a:pt x="20382" y="32"/>
                  </a:cubicBezTo>
                  <a:lnTo>
                    <a:pt x="1521" y="32"/>
                  </a:lnTo>
                  <a:cubicBezTo>
                    <a:pt x="1386" y="32"/>
                    <a:pt x="1217" y="0"/>
                    <a:pt x="104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554850" y="4281975"/>
              <a:ext cx="406275" cy="767900"/>
            </a:xfrm>
            <a:custGeom>
              <a:rect b="b" l="l" r="r" t="t"/>
              <a:pathLst>
                <a:path extrusionOk="0" h="30716" w="16251">
                  <a:moveTo>
                    <a:pt x="695" y="1"/>
                  </a:moveTo>
                  <a:cubicBezTo>
                    <a:pt x="419" y="1"/>
                    <a:pt x="276" y="144"/>
                    <a:pt x="1" y="144"/>
                  </a:cubicBezTo>
                  <a:lnTo>
                    <a:pt x="1" y="827"/>
                  </a:lnTo>
                  <a:lnTo>
                    <a:pt x="1" y="7712"/>
                  </a:lnTo>
                  <a:lnTo>
                    <a:pt x="1" y="29890"/>
                  </a:lnTo>
                  <a:cubicBezTo>
                    <a:pt x="1" y="30165"/>
                    <a:pt x="1" y="30441"/>
                    <a:pt x="276" y="30716"/>
                  </a:cubicBezTo>
                  <a:lnTo>
                    <a:pt x="1521" y="30716"/>
                  </a:lnTo>
                  <a:cubicBezTo>
                    <a:pt x="5928" y="30573"/>
                    <a:pt x="10467" y="30573"/>
                    <a:pt x="14874" y="30573"/>
                  </a:cubicBezTo>
                  <a:cubicBezTo>
                    <a:pt x="15087" y="30573"/>
                    <a:pt x="15298" y="30610"/>
                    <a:pt x="15508" y="30610"/>
                  </a:cubicBezTo>
                  <a:cubicBezTo>
                    <a:pt x="15711" y="30610"/>
                    <a:pt x="15913" y="30576"/>
                    <a:pt x="16119" y="30441"/>
                  </a:cubicBezTo>
                  <a:lnTo>
                    <a:pt x="16119" y="30165"/>
                  </a:lnTo>
                  <a:cubicBezTo>
                    <a:pt x="16119" y="20250"/>
                    <a:pt x="16251" y="10191"/>
                    <a:pt x="16251" y="276"/>
                  </a:cubicBezTo>
                  <a:cubicBezTo>
                    <a:pt x="16251" y="276"/>
                    <a:pt x="16119" y="276"/>
                    <a:pt x="16119" y="144"/>
                  </a:cubicBezTo>
                  <a:cubicBezTo>
                    <a:pt x="15843" y="1"/>
                    <a:pt x="15700" y="1"/>
                    <a:pt x="154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517125" y="4244250"/>
              <a:ext cx="471550" cy="20675"/>
            </a:xfrm>
            <a:custGeom>
              <a:rect b="b" l="l" r="r" t="t"/>
              <a:pathLst>
                <a:path extrusionOk="0" h="827" w="18862">
                  <a:moveTo>
                    <a:pt x="551" y="0"/>
                  </a:moveTo>
                  <a:cubicBezTo>
                    <a:pt x="276" y="0"/>
                    <a:pt x="133" y="0"/>
                    <a:pt x="0" y="132"/>
                  </a:cubicBezTo>
                  <a:lnTo>
                    <a:pt x="0" y="683"/>
                  </a:lnTo>
                  <a:cubicBezTo>
                    <a:pt x="408" y="826"/>
                    <a:pt x="827" y="826"/>
                    <a:pt x="1234" y="826"/>
                  </a:cubicBezTo>
                  <a:cubicBezTo>
                    <a:pt x="2204" y="826"/>
                    <a:pt x="3162" y="683"/>
                    <a:pt x="4132" y="683"/>
                  </a:cubicBezTo>
                  <a:lnTo>
                    <a:pt x="15975" y="683"/>
                  </a:lnTo>
                  <a:cubicBezTo>
                    <a:pt x="16658" y="683"/>
                    <a:pt x="17484" y="683"/>
                    <a:pt x="18311" y="551"/>
                  </a:cubicBezTo>
                  <a:lnTo>
                    <a:pt x="18729" y="551"/>
                  </a:lnTo>
                  <a:lnTo>
                    <a:pt x="18862" y="408"/>
                  </a:lnTo>
                  <a:cubicBezTo>
                    <a:pt x="18729" y="276"/>
                    <a:pt x="18729" y="132"/>
                    <a:pt x="18729" y="132"/>
                  </a:cubicBezTo>
                  <a:cubicBezTo>
                    <a:pt x="18311" y="132"/>
                    <a:pt x="18035" y="0"/>
                    <a:pt x="177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13525" y="4376900"/>
              <a:ext cx="75750" cy="97900"/>
            </a:xfrm>
            <a:custGeom>
              <a:rect b="b" l="l" r="r" t="t"/>
              <a:pathLst>
                <a:path extrusionOk="0" h="3916" w="3030">
                  <a:moveTo>
                    <a:pt x="2204" y="886"/>
                  </a:moveTo>
                  <a:lnTo>
                    <a:pt x="2204" y="1161"/>
                  </a:lnTo>
                  <a:lnTo>
                    <a:pt x="2204" y="2957"/>
                  </a:lnTo>
                  <a:cubicBezTo>
                    <a:pt x="1785" y="3089"/>
                    <a:pt x="1377" y="3089"/>
                    <a:pt x="827" y="3089"/>
                  </a:cubicBezTo>
                  <a:cubicBezTo>
                    <a:pt x="683" y="2263"/>
                    <a:pt x="827" y="1580"/>
                    <a:pt x="827" y="886"/>
                  </a:cubicBezTo>
                  <a:close/>
                  <a:moveTo>
                    <a:pt x="1102" y="1"/>
                  </a:moveTo>
                  <a:cubicBezTo>
                    <a:pt x="918" y="1"/>
                    <a:pt x="735" y="15"/>
                    <a:pt x="551" y="60"/>
                  </a:cubicBezTo>
                  <a:cubicBezTo>
                    <a:pt x="132" y="478"/>
                    <a:pt x="0" y="886"/>
                    <a:pt x="0" y="1437"/>
                  </a:cubicBezTo>
                  <a:lnTo>
                    <a:pt x="0" y="3089"/>
                  </a:lnTo>
                  <a:cubicBezTo>
                    <a:pt x="0" y="3365"/>
                    <a:pt x="132" y="3640"/>
                    <a:pt x="276" y="3915"/>
                  </a:cubicBezTo>
                  <a:lnTo>
                    <a:pt x="1785" y="3915"/>
                  </a:lnTo>
                  <a:cubicBezTo>
                    <a:pt x="2060" y="3915"/>
                    <a:pt x="2204" y="3915"/>
                    <a:pt x="2336" y="3783"/>
                  </a:cubicBezTo>
                  <a:cubicBezTo>
                    <a:pt x="2755" y="3783"/>
                    <a:pt x="3030" y="3508"/>
                    <a:pt x="3030" y="3089"/>
                  </a:cubicBezTo>
                  <a:lnTo>
                    <a:pt x="3030" y="1161"/>
                  </a:lnTo>
                  <a:cubicBezTo>
                    <a:pt x="3030" y="886"/>
                    <a:pt x="2887" y="610"/>
                    <a:pt x="2755" y="478"/>
                  </a:cubicBezTo>
                  <a:cubicBezTo>
                    <a:pt x="2755" y="203"/>
                    <a:pt x="2479" y="60"/>
                    <a:pt x="2204" y="60"/>
                  </a:cubicBezTo>
                  <a:cubicBezTo>
                    <a:pt x="1836" y="60"/>
                    <a:pt x="1469" y="1"/>
                    <a:pt x="110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630600" y="4399025"/>
              <a:ext cx="38025" cy="55125"/>
            </a:xfrm>
            <a:custGeom>
              <a:rect b="b" l="l" r="r" t="t"/>
              <a:pathLst>
                <a:path extrusionOk="0" h="2205" w="1521">
                  <a:moveTo>
                    <a:pt x="144" y="1"/>
                  </a:moveTo>
                  <a:cubicBezTo>
                    <a:pt x="144" y="695"/>
                    <a:pt x="0" y="1378"/>
                    <a:pt x="144" y="2204"/>
                  </a:cubicBezTo>
                  <a:cubicBezTo>
                    <a:pt x="694" y="2204"/>
                    <a:pt x="1102" y="2204"/>
                    <a:pt x="1521" y="2072"/>
                  </a:cubicBezTo>
                  <a:lnTo>
                    <a:pt x="1521" y="27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720100" y="4376900"/>
              <a:ext cx="75775" cy="97900"/>
            </a:xfrm>
            <a:custGeom>
              <a:rect b="b" l="l" r="r" t="t"/>
              <a:pathLst>
                <a:path extrusionOk="0" h="3916" w="3031">
                  <a:moveTo>
                    <a:pt x="2204" y="886"/>
                  </a:moveTo>
                  <a:cubicBezTo>
                    <a:pt x="2204" y="1029"/>
                    <a:pt x="2348" y="1161"/>
                    <a:pt x="2348" y="1161"/>
                  </a:cubicBezTo>
                  <a:lnTo>
                    <a:pt x="2348" y="2957"/>
                  </a:lnTo>
                  <a:cubicBezTo>
                    <a:pt x="1797" y="3089"/>
                    <a:pt x="1378" y="3089"/>
                    <a:pt x="827" y="3089"/>
                  </a:cubicBezTo>
                  <a:cubicBezTo>
                    <a:pt x="695" y="2263"/>
                    <a:pt x="827" y="1580"/>
                    <a:pt x="827" y="886"/>
                  </a:cubicBezTo>
                  <a:close/>
                  <a:moveTo>
                    <a:pt x="1103" y="1"/>
                  </a:moveTo>
                  <a:cubicBezTo>
                    <a:pt x="919" y="1"/>
                    <a:pt x="735" y="15"/>
                    <a:pt x="552" y="60"/>
                  </a:cubicBezTo>
                  <a:cubicBezTo>
                    <a:pt x="144" y="478"/>
                    <a:pt x="1" y="886"/>
                    <a:pt x="1" y="1437"/>
                  </a:cubicBezTo>
                  <a:lnTo>
                    <a:pt x="1" y="3089"/>
                  </a:lnTo>
                  <a:cubicBezTo>
                    <a:pt x="1" y="3365"/>
                    <a:pt x="144" y="3640"/>
                    <a:pt x="276" y="3915"/>
                  </a:cubicBezTo>
                  <a:lnTo>
                    <a:pt x="1797" y="3915"/>
                  </a:lnTo>
                  <a:cubicBezTo>
                    <a:pt x="2072" y="3915"/>
                    <a:pt x="2204" y="3915"/>
                    <a:pt x="2348" y="3783"/>
                  </a:cubicBezTo>
                  <a:cubicBezTo>
                    <a:pt x="2755" y="3783"/>
                    <a:pt x="3031" y="3508"/>
                    <a:pt x="3031" y="3089"/>
                  </a:cubicBezTo>
                  <a:lnTo>
                    <a:pt x="3031" y="1161"/>
                  </a:lnTo>
                  <a:cubicBezTo>
                    <a:pt x="3031" y="886"/>
                    <a:pt x="2898" y="610"/>
                    <a:pt x="2755" y="478"/>
                  </a:cubicBezTo>
                  <a:cubicBezTo>
                    <a:pt x="2755" y="203"/>
                    <a:pt x="2480" y="60"/>
                    <a:pt x="2204" y="60"/>
                  </a:cubicBezTo>
                  <a:cubicBezTo>
                    <a:pt x="1837" y="60"/>
                    <a:pt x="1470" y="1"/>
                    <a:pt x="110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737450" y="4399025"/>
              <a:ext cx="41350" cy="55125"/>
            </a:xfrm>
            <a:custGeom>
              <a:rect b="b" l="l" r="r" t="t"/>
              <a:pathLst>
                <a:path extrusionOk="0" h="2205" w="1654">
                  <a:moveTo>
                    <a:pt x="133" y="1"/>
                  </a:moveTo>
                  <a:cubicBezTo>
                    <a:pt x="133" y="695"/>
                    <a:pt x="1" y="1378"/>
                    <a:pt x="133" y="2204"/>
                  </a:cubicBezTo>
                  <a:cubicBezTo>
                    <a:pt x="684" y="2204"/>
                    <a:pt x="1103" y="2204"/>
                    <a:pt x="1654" y="2072"/>
                  </a:cubicBezTo>
                  <a:lnTo>
                    <a:pt x="1654" y="276"/>
                  </a:lnTo>
                  <a:cubicBezTo>
                    <a:pt x="1654" y="276"/>
                    <a:pt x="1510" y="144"/>
                    <a:pt x="151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826975" y="4376900"/>
              <a:ext cx="75775" cy="97900"/>
            </a:xfrm>
            <a:custGeom>
              <a:rect b="b" l="l" r="r" t="t"/>
              <a:pathLst>
                <a:path extrusionOk="0" h="3916" w="3031">
                  <a:moveTo>
                    <a:pt x="2204" y="886"/>
                  </a:moveTo>
                  <a:cubicBezTo>
                    <a:pt x="2204" y="1029"/>
                    <a:pt x="2336" y="1161"/>
                    <a:pt x="2336" y="1161"/>
                  </a:cubicBezTo>
                  <a:lnTo>
                    <a:pt x="2336" y="2957"/>
                  </a:lnTo>
                  <a:cubicBezTo>
                    <a:pt x="1785" y="3089"/>
                    <a:pt x="1378" y="3089"/>
                    <a:pt x="827" y="3089"/>
                  </a:cubicBezTo>
                  <a:cubicBezTo>
                    <a:pt x="684" y="2263"/>
                    <a:pt x="827" y="1580"/>
                    <a:pt x="827" y="886"/>
                  </a:cubicBezTo>
                  <a:close/>
                  <a:moveTo>
                    <a:pt x="1107" y="1"/>
                  </a:moveTo>
                  <a:cubicBezTo>
                    <a:pt x="919" y="1"/>
                    <a:pt x="735" y="15"/>
                    <a:pt x="551" y="60"/>
                  </a:cubicBezTo>
                  <a:cubicBezTo>
                    <a:pt x="133" y="478"/>
                    <a:pt x="1" y="886"/>
                    <a:pt x="1" y="1437"/>
                  </a:cubicBezTo>
                  <a:lnTo>
                    <a:pt x="1" y="3089"/>
                  </a:lnTo>
                  <a:cubicBezTo>
                    <a:pt x="1" y="3365"/>
                    <a:pt x="133" y="3640"/>
                    <a:pt x="276" y="3915"/>
                  </a:cubicBezTo>
                  <a:lnTo>
                    <a:pt x="1785" y="3915"/>
                  </a:lnTo>
                  <a:cubicBezTo>
                    <a:pt x="2061" y="3915"/>
                    <a:pt x="2204" y="3915"/>
                    <a:pt x="2336" y="3783"/>
                  </a:cubicBezTo>
                  <a:cubicBezTo>
                    <a:pt x="2755" y="3783"/>
                    <a:pt x="3030" y="3508"/>
                    <a:pt x="3030" y="3089"/>
                  </a:cubicBezTo>
                  <a:lnTo>
                    <a:pt x="3030" y="1161"/>
                  </a:lnTo>
                  <a:cubicBezTo>
                    <a:pt x="3030" y="886"/>
                    <a:pt x="2887" y="610"/>
                    <a:pt x="2755" y="478"/>
                  </a:cubicBezTo>
                  <a:cubicBezTo>
                    <a:pt x="2755" y="203"/>
                    <a:pt x="2479" y="60"/>
                    <a:pt x="2336" y="60"/>
                  </a:cubicBezTo>
                  <a:cubicBezTo>
                    <a:pt x="1881" y="60"/>
                    <a:pt x="1484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844050" y="4399025"/>
              <a:ext cx="41350" cy="55125"/>
            </a:xfrm>
            <a:custGeom>
              <a:rect b="b" l="l" r="r" t="t"/>
              <a:pathLst>
                <a:path extrusionOk="0" h="2205" w="1654">
                  <a:moveTo>
                    <a:pt x="144" y="1"/>
                  </a:moveTo>
                  <a:cubicBezTo>
                    <a:pt x="144" y="695"/>
                    <a:pt x="1" y="1378"/>
                    <a:pt x="144" y="2204"/>
                  </a:cubicBezTo>
                  <a:cubicBezTo>
                    <a:pt x="695" y="2204"/>
                    <a:pt x="1102" y="2204"/>
                    <a:pt x="1653" y="2072"/>
                  </a:cubicBezTo>
                  <a:lnTo>
                    <a:pt x="1653" y="276"/>
                  </a:lnTo>
                  <a:cubicBezTo>
                    <a:pt x="1653" y="276"/>
                    <a:pt x="1521" y="144"/>
                    <a:pt x="152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613525" y="4513600"/>
              <a:ext cx="75750" cy="95600"/>
            </a:xfrm>
            <a:custGeom>
              <a:rect b="b" l="l" r="r" t="t"/>
              <a:pathLst>
                <a:path extrusionOk="0" h="3824" w="3030">
                  <a:moveTo>
                    <a:pt x="2204" y="794"/>
                  </a:moveTo>
                  <a:lnTo>
                    <a:pt x="2204" y="1202"/>
                  </a:lnTo>
                  <a:lnTo>
                    <a:pt x="2204" y="2997"/>
                  </a:lnTo>
                  <a:cubicBezTo>
                    <a:pt x="2064" y="3042"/>
                    <a:pt x="1926" y="3056"/>
                    <a:pt x="1783" y="3056"/>
                  </a:cubicBezTo>
                  <a:cubicBezTo>
                    <a:pt x="1497" y="3056"/>
                    <a:pt x="1194" y="2997"/>
                    <a:pt x="827" y="2997"/>
                  </a:cubicBezTo>
                  <a:cubicBezTo>
                    <a:pt x="683" y="2303"/>
                    <a:pt x="827" y="1620"/>
                    <a:pt x="827" y="926"/>
                  </a:cubicBezTo>
                  <a:cubicBezTo>
                    <a:pt x="1377" y="794"/>
                    <a:pt x="1785" y="794"/>
                    <a:pt x="2204" y="794"/>
                  </a:cubicBezTo>
                  <a:close/>
                  <a:moveTo>
                    <a:pt x="1377" y="1"/>
                  </a:moveTo>
                  <a:cubicBezTo>
                    <a:pt x="1102" y="1"/>
                    <a:pt x="827" y="34"/>
                    <a:pt x="551" y="100"/>
                  </a:cubicBezTo>
                  <a:cubicBezTo>
                    <a:pt x="132" y="519"/>
                    <a:pt x="0" y="926"/>
                    <a:pt x="0" y="1345"/>
                  </a:cubicBezTo>
                  <a:lnTo>
                    <a:pt x="0" y="2997"/>
                  </a:lnTo>
                  <a:cubicBezTo>
                    <a:pt x="0" y="3273"/>
                    <a:pt x="132" y="3548"/>
                    <a:pt x="276" y="3824"/>
                  </a:cubicBezTo>
                  <a:lnTo>
                    <a:pt x="2336" y="3824"/>
                  </a:lnTo>
                  <a:cubicBezTo>
                    <a:pt x="2755" y="3681"/>
                    <a:pt x="3030" y="3548"/>
                    <a:pt x="3030" y="3130"/>
                  </a:cubicBezTo>
                  <a:lnTo>
                    <a:pt x="3030" y="1070"/>
                  </a:lnTo>
                  <a:cubicBezTo>
                    <a:pt x="3030" y="926"/>
                    <a:pt x="2887" y="651"/>
                    <a:pt x="2755" y="375"/>
                  </a:cubicBezTo>
                  <a:cubicBezTo>
                    <a:pt x="2755" y="243"/>
                    <a:pt x="2479" y="100"/>
                    <a:pt x="2204" y="100"/>
                  </a:cubicBezTo>
                  <a:cubicBezTo>
                    <a:pt x="1928" y="34"/>
                    <a:pt x="1653" y="1"/>
                    <a:pt x="137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630600" y="4533450"/>
              <a:ext cx="38025" cy="56575"/>
            </a:xfrm>
            <a:custGeom>
              <a:rect b="b" l="l" r="r" t="t"/>
              <a:pathLst>
                <a:path extrusionOk="0" h="2263" w="1521">
                  <a:moveTo>
                    <a:pt x="1521" y="0"/>
                  </a:moveTo>
                  <a:cubicBezTo>
                    <a:pt x="1102" y="0"/>
                    <a:pt x="694" y="0"/>
                    <a:pt x="144" y="132"/>
                  </a:cubicBezTo>
                  <a:cubicBezTo>
                    <a:pt x="144" y="826"/>
                    <a:pt x="0" y="1509"/>
                    <a:pt x="144" y="2203"/>
                  </a:cubicBezTo>
                  <a:cubicBezTo>
                    <a:pt x="511" y="2203"/>
                    <a:pt x="814" y="2262"/>
                    <a:pt x="1100" y="2262"/>
                  </a:cubicBezTo>
                  <a:cubicBezTo>
                    <a:pt x="1243" y="2262"/>
                    <a:pt x="1381" y="2248"/>
                    <a:pt x="1521" y="2203"/>
                  </a:cubicBezTo>
                  <a:lnTo>
                    <a:pt x="1521" y="408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720100" y="4513600"/>
              <a:ext cx="75775" cy="95600"/>
            </a:xfrm>
            <a:custGeom>
              <a:rect b="b" l="l" r="r" t="t"/>
              <a:pathLst>
                <a:path extrusionOk="0" h="3824" w="3031">
                  <a:moveTo>
                    <a:pt x="2204" y="794"/>
                  </a:moveTo>
                  <a:cubicBezTo>
                    <a:pt x="2204" y="1070"/>
                    <a:pt x="2348" y="1070"/>
                    <a:pt x="2348" y="1202"/>
                  </a:cubicBezTo>
                  <a:lnTo>
                    <a:pt x="2348" y="2997"/>
                  </a:lnTo>
                  <a:cubicBezTo>
                    <a:pt x="2164" y="3042"/>
                    <a:pt x="1995" y="3056"/>
                    <a:pt x="1831" y="3056"/>
                  </a:cubicBezTo>
                  <a:cubicBezTo>
                    <a:pt x="1503" y="3056"/>
                    <a:pt x="1194" y="2997"/>
                    <a:pt x="827" y="2997"/>
                  </a:cubicBezTo>
                  <a:cubicBezTo>
                    <a:pt x="695" y="2303"/>
                    <a:pt x="827" y="1620"/>
                    <a:pt x="827" y="926"/>
                  </a:cubicBezTo>
                  <a:cubicBezTo>
                    <a:pt x="1378" y="794"/>
                    <a:pt x="1797" y="794"/>
                    <a:pt x="2204" y="794"/>
                  </a:cubicBezTo>
                  <a:close/>
                  <a:moveTo>
                    <a:pt x="1378" y="1"/>
                  </a:moveTo>
                  <a:cubicBezTo>
                    <a:pt x="1103" y="1"/>
                    <a:pt x="827" y="34"/>
                    <a:pt x="552" y="100"/>
                  </a:cubicBezTo>
                  <a:cubicBezTo>
                    <a:pt x="144" y="519"/>
                    <a:pt x="1" y="926"/>
                    <a:pt x="1" y="1345"/>
                  </a:cubicBezTo>
                  <a:lnTo>
                    <a:pt x="1" y="2997"/>
                  </a:lnTo>
                  <a:cubicBezTo>
                    <a:pt x="1" y="3273"/>
                    <a:pt x="144" y="3548"/>
                    <a:pt x="276" y="3824"/>
                  </a:cubicBezTo>
                  <a:lnTo>
                    <a:pt x="2348" y="3824"/>
                  </a:lnTo>
                  <a:cubicBezTo>
                    <a:pt x="2755" y="3681"/>
                    <a:pt x="3031" y="3548"/>
                    <a:pt x="3031" y="3130"/>
                  </a:cubicBezTo>
                  <a:lnTo>
                    <a:pt x="3031" y="1070"/>
                  </a:lnTo>
                  <a:cubicBezTo>
                    <a:pt x="3031" y="926"/>
                    <a:pt x="2898" y="651"/>
                    <a:pt x="2755" y="375"/>
                  </a:cubicBezTo>
                  <a:cubicBezTo>
                    <a:pt x="2755" y="243"/>
                    <a:pt x="2480" y="100"/>
                    <a:pt x="2204" y="100"/>
                  </a:cubicBezTo>
                  <a:cubicBezTo>
                    <a:pt x="1929" y="34"/>
                    <a:pt x="1653" y="1"/>
                    <a:pt x="137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737450" y="4533450"/>
              <a:ext cx="41350" cy="56575"/>
            </a:xfrm>
            <a:custGeom>
              <a:rect b="b" l="l" r="r" t="t"/>
              <a:pathLst>
                <a:path extrusionOk="0" h="2263" w="1654">
                  <a:moveTo>
                    <a:pt x="1510" y="0"/>
                  </a:moveTo>
                  <a:cubicBezTo>
                    <a:pt x="1103" y="0"/>
                    <a:pt x="684" y="0"/>
                    <a:pt x="133" y="132"/>
                  </a:cubicBezTo>
                  <a:cubicBezTo>
                    <a:pt x="133" y="826"/>
                    <a:pt x="1" y="1509"/>
                    <a:pt x="133" y="2203"/>
                  </a:cubicBezTo>
                  <a:cubicBezTo>
                    <a:pt x="500" y="2203"/>
                    <a:pt x="809" y="2262"/>
                    <a:pt x="1137" y="2262"/>
                  </a:cubicBezTo>
                  <a:cubicBezTo>
                    <a:pt x="1301" y="2262"/>
                    <a:pt x="1470" y="2248"/>
                    <a:pt x="1654" y="2203"/>
                  </a:cubicBezTo>
                  <a:lnTo>
                    <a:pt x="1654" y="408"/>
                  </a:lnTo>
                  <a:cubicBezTo>
                    <a:pt x="1654" y="276"/>
                    <a:pt x="1510" y="276"/>
                    <a:pt x="151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826975" y="4513600"/>
              <a:ext cx="75775" cy="95600"/>
            </a:xfrm>
            <a:custGeom>
              <a:rect b="b" l="l" r="r" t="t"/>
              <a:pathLst>
                <a:path extrusionOk="0" h="3824" w="3031">
                  <a:moveTo>
                    <a:pt x="2204" y="794"/>
                  </a:moveTo>
                  <a:cubicBezTo>
                    <a:pt x="2204" y="1070"/>
                    <a:pt x="2336" y="1070"/>
                    <a:pt x="2336" y="1202"/>
                  </a:cubicBezTo>
                  <a:lnTo>
                    <a:pt x="2336" y="2997"/>
                  </a:lnTo>
                  <a:cubicBezTo>
                    <a:pt x="2153" y="3042"/>
                    <a:pt x="1985" y="3056"/>
                    <a:pt x="1822" y="3056"/>
                  </a:cubicBezTo>
                  <a:cubicBezTo>
                    <a:pt x="1498" y="3056"/>
                    <a:pt x="1194" y="2997"/>
                    <a:pt x="827" y="2997"/>
                  </a:cubicBezTo>
                  <a:cubicBezTo>
                    <a:pt x="684" y="2303"/>
                    <a:pt x="827" y="1620"/>
                    <a:pt x="827" y="926"/>
                  </a:cubicBezTo>
                  <a:cubicBezTo>
                    <a:pt x="1378" y="794"/>
                    <a:pt x="1785" y="794"/>
                    <a:pt x="2204" y="794"/>
                  </a:cubicBezTo>
                  <a:close/>
                  <a:moveTo>
                    <a:pt x="1394" y="1"/>
                  </a:moveTo>
                  <a:cubicBezTo>
                    <a:pt x="1102" y="1"/>
                    <a:pt x="827" y="34"/>
                    <a:pt x="551" y="100"/>
                  </a:cubicBezTo>
                  <a:cubicBezTo>
                    <a:pt x="133" y="519"/>
                    <a:pt x="1" y="926"/>
                    <a:pt x="1" y="1345"/>
                  </a:cubicBezTo>
                  <a:lnTo>
                    <a:pt x="1" y="2997"/>
                  </a:lnTo>
                  <a:cubicBezTo>
                    <a:pt x="1" y="3273"/>
                    <a:pt x="133" y="3548"/>
                    <a:pt x="276" y="3824"/>
                  </a:cubicBezTo>
                  <a:lnTo>
                    <a:pt x="2336" y="3824"/>
                  </a:lnTo>
                  <a:cubicBezTo>
                    <a:pt x="2755" y="3681"/>
                    <a:pt x="3030" y="3548"/>
                    <a:pt x="3030" y="3130"/>
                  </a:cubicBezTo>
                  <a:lnTo>
                    <a:pt x="3030" y="1070"/>
                  </a:lnTo>
                  <a:cubicBezTo>
                    <a:pt x="3030" y="926"/>
                    <a:pt x="2887" y="651"/>
                    <a:pt x="2755" y="375"/>
                  </a:cubicBezTo>
                  <a:cubicBezTo>
                    <a:pt x="2755" y="243"/>
                    <a:pt x="2479" y="100"/>
                    <a:pt x="2336" y="100"/>
                  </a:cubicBezTo>
                  <a:cubicBezTo>
                    <a:pt x="1995" y="34"/>
                    <a:pt x="1686" y="1"/>
                    <a:pt x="13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844050" y="4533450"/>
              <a:ext cx="41350" cy="56575"/>
            </a:xfrm>
            <a:custGeom>
              <a:rect b="b" l="l" r="r" t="t"/>
              <a:pathLst>
                <a:path extrusionOk="0" h="2263" w="1654">
                  <a:moveTo>
                    <a:pt x="1521" y="0"/>
                  </a:moveTo>
                  <a:cubicBezTo>
                    <a:pt x="1102" y="0"/>
                    <a:pt x="695" y="0"/>
                    <a:pt x="144" y="132"/>
                  </a:cubicBezTo>
                  <a:cubicBezTo>
                    <a:pt x="144" y="826"/>
                    <a:pt x="1" y="1509"/>
                    <a:pt x="144" y="2203"/>
                  </a:cubicBezTo>
                  <a:cubicBezTo>
                    <a:pt x="511" y="2203"/>
                    <a:pt x="815" y="2262"/>
                    <a:pt x="1139" y="2262"/>
                  </a:cubicBezTo>
                  <a:cubicBezTo>
                    <a:pt x="1302" y="2262"/>
                    <a:pt x="1470" y="2248"/>
                    <a:pt x="1653" y="2203"/>
                  </a:cubicBezTo>
                  <a:lnTo>
                    <a:pt x="1653" y="408"/>
                  </a:lnTo>
                  <a:cubicBezTo>
                    <a:pt x="1653" y="276"/>
                    <a:pt x="1521" y="276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13525" y="4648900"/>
              <a:ext cx="75750" cy="98025"/>
            </a:xfrm>
            <a:custGeom>
              <a:rect b="b" l="l" r="r" t="t"/>
              <a:pathLst>
                <a:path extrusionOk="0" h="3921" w="3030">
                  <a:moveTo>
                    <a:pt x="1335" y="827"/>
                  </a:moveTo>
                  <a:cubicBezTo>
                    <a:pt x="1650" y="827"/>
                    <a:pt x="1925" y="891"/>
                    <a:pt x="2204" y="891"/>
                  </a:cubicBezTo>
                  <a:lnTo>
                    <a:pt x="2204" y="1166"/>
                  </a:lnTo>
                  <a:lnTo>
                    <a:pt x="2204" y="2951"/>
                  </a:lnTo>
                  <a:cubicBezTo>
                    <a:pt x="1785" y="3094"/>
                    <a:pt x="1377" y="3094"/>
                    <a:pt x="827" y="3094"/>
                  </a:cubicBezTo>
                  <a:cubicBezTo>
                    <a:pt x="683" y="2268"/>
                    <a:pt x="827" y="1574"/>
                    <a:pt x="827" y="891"/>
                  </a:cubicBezTo>
                  <a:cubicBezTo>
                    <a:pt x="1010" y="843"/>
                    <a:pt x="1178" y="827"/>
                    <a:pt x="1335" y="827"/>
                  </a:cubicBezTo>
                  <a:close/>
                  <a:moveTo>
                    <a:pt x="1102" y="1"/>
                  </a:moveTo>
                  <a:cubicBezTo>
                    <a:pt x="918" y="1"/>
                    <a:pt x="735" y="17"/>
                    <a:pt x="551" y="64"/>
                  </a:cubicBezTo>
                  <a:cubicBezTo>
                    <a:pt x="132" y="472"/>
                    <a:pt x="0" y="891"/>
                    <a:pt x="0" y="1441"/>
                  </a:cubicBezTo>
                  <a:lnTo>
                    <a:pt x="0" y="3094"/>
                  </a:lnTo>
                  <a:cubicBezTo>
                    <a:pt x="0" y="3369"/>
                    <a:pt x="132" y="3502"/>
                    <a:pt x="276" y="3920"/>
                  </a:cubicBezTo>
                  <a:lnTo>
                    <a:pt x="1785" y="3920"/>
                  </a:lnTo>
                  <a:cubicBezTo>
                    <a:pt x="2060" y="3920"/>
                    <a:pt x="2204" y="3920"/>
                    <a:pt x="2336" y="3777"/>
                  </a:cubicBezTo>
                  <a:cubicBezTo>
                    <a:pt x="2755" y="3777"/>
                    <a:pt x="3030" y="3502"/>
                    <a:pt x="3030" y="3094"/>
                  </a:cubicBezTo>
                  <a:lnTo>
                    <a:pt x="3030" y="1166"/>
                  </a:lnTo>
                  <a:cubicBezTo>
                    <a:pt x="3030" y="891"/>
                    <a:pt x="2887" y="615"/>
                    <a:pt x="2755" y="472"/>
                  </a:cubicBezTo>
                  <a:cubicBezTo>
                    <a:pt x="2755" y="197"/>
                    <a:pt x="2479" y="64"/>
                    <a:pt x="2204" y="64"/>
                  </a:cubicBezTo>
                  <a:cubicBezTo>
                    <a:pt x="1836" y="64"/>
                    <a:pt x="1469" y="1"/>
                    <a:pt x="110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30600" y="4669550"/>
              <a:ext cx="38025" cy="56700"/>
            </a:xfrm>
            <a:custGeom>
              <a:rect b="b" l="l" r="r" t="t"/>
              <a:pathLst>
                <a:path extrusionOk="0" h="2268" w="1521">
                  <a:moveTo>
                    <a:pt x="652" y="1"/>
                  </a:moveTo>
                  <a:cubicBezTo>
                    <a:pt x="495" y="1"/>
                    <a:pt x="327" y="17"/>
                    <a:pt x="144" y="65"/>
                  </a:cubicBezTo>
                  <a:cubicBezTo>
                    <a:pt x="144" y="748"/>
                    <a:pt x="0" y="1442"/>
                    <a:pt x="144" y="2268"/>
                  </a:cubicBezTo>
                  <a:cubicBezTo>
                    <a:pt x="694" y="2268"/>
                    <a:pt x="1102" y="2268"/>
                    <a:pt x="1521" y="2125"/>
                  </a:cubicBezTo>
                  <a:lnTo>
                    <a:pt x="1521" y="340"/>
                  </a:lnTo>
                  <a:lnTo>
                    <a:pt x="1521" y="65"/>
                  </a:lnTo>
                  <a:cubicBezTo>
                    <a:pt x="1242" y="65"/>
                    <a:pt x="967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720100" y="4648900"/>
              <a:ext cx="75775" cy="98025"/>
            </a:xfrm>
            <a:custGeom>
              <a:rect b="b" l="l" r="r" t="t"/>
              <a:pathLst>
                <a:path extrusionOk="0" h="3921" w="3031">
                  <a:moveTo>
                    <a:pt x="1338" y="827"/>
                  </a:moveTo>
                  <a:cubicBezTo>
                    <a:pt x="1656" y="827"/>
                    <a:pt x="1933" y="891"/>
                    <a:pt x="2204" y="891"/>
                  </a:cubicBezTo>
                  <a:cubicBezTo>
                    <a:pt x="2204" y="1023"/>
                    <a:pt x="2348" y="1166"/>
                    <a:pt x="2348" y="1166"/>
                  </a:cubicBezTo>
                  <a:lnTo>
                    <a:pt x="2348" y="2951"/>
                  </a:lnTo>
                  <a:cubicBezTo>
                    <a:pt x="1797" y="3094"/>
                    <a:pt x="1378" y="3094"/>
                    <a:pt x="827" y="3094"/>
                  </a:cubicBezTo>
                  <a:cubicBezTo>
                    <a:pt x="695" y="2268"/>
                    <a:pt x="827" y="1574"/>
                    <a:pt x="827" y="891"/>
                  </a:cubicBezTo>
                  <a:cubicBezTo>
                    <a:pt x="1011" y="843"/>
                    <a:pt x="1180" y="827"/>
                    <a:pt x="1338" y="827"/>
                  </a:cubicBezTo>
                  <a:close/>
                  <a:moveTo>
                    <a:pt x="1103" y="1"/>
                  </a:moveTo>
                  <a:cubicBezTo>
                    <a:pt x="919" y="1"/>
                    <a:pt x="735" y="17"/>
                    <a:pt x="552" y="64"/>
                  </a:cubicBezTo>
                  <a:cubicBezTo>
                    <a:pt x="144" y="472"/>
                    <a:pt x="1" y="891"/>
                    <a:pt x="1" y="1441"/>
                  </a:cubicBezTo>
                  <a:lnTo>
                    <a:pt x="1" y="3094"/>
                  </a:lnTo>
                  <a:cubicBezTo>
                    <a:pt x="1" y="3369"/>
                    <a:pt x="144" y="3502"/>
                    <a:pt x="276" y="3920"/>
                  </a:cubicBezTo>
                  <a:lnTo>
                    <a:pt x="1797" y="3920"/>
                  </a:lnTo>
                  <a:cubicBezTo>
                    <a:pt x="2072" y="3920"/>
                    <a:pt x="2204" y="3920"/>
                    <a:pt x="2348" y="3777"/>
                  </a:cubicBezTo>
                  <a:cubicBezTo>
                    <a:pt x="2755" y="3777"/>
                    <a:pt x="3031" y="3502"/>
                    <a:pt x="3031" y="3094"/>
                  </a:cubicBezTo>
                  <a:lnTo>
                    <a:pt x="3031" y="1166"/>
                  </a:lnTo>
                  <a:cubicBezTo>
                    <a:pt x="3031" y="891"/>
                    <a:pt x="2898" y="615"/>
                    <a:pt x="2755" y="472"/>
                  </a:cubicBezTo>
                  <a:cubicBezTo>
                    <a:pt x="2755" y="197"/>
                    <a:pt x="2480" y="64"/>
                    <a:pt x="2204" y="64"/>
                  </a:cubicBezTo>
                  <a:cubicBezTo>
                    <a:pt x="1837" y="64"/>
                    <a:pt x="1470" y="1"/>
                    <a:pt x="110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737450" y="4669550"/>
              <a:ext cx="41350" cy="56700"/>
            </a:xfrm>
            <a:custGeom>
              <a:rect b="b" l="l" r="r" t="t"/>
              <a:pathLst>
                <a:path extrusionOk="0" h="2268" w="1654">
                  <a:moveTo>
                    <a:pt x="644" y="1"/>
                  </a:moveTo>
                  <a:cubicBezTo>
                    <a:pt x="486" y="1"/>
                    <a:pt x="317" y="17"/>
                    <a:pt x="133" y="65"/>
                  </a:cubicBezTo>
                  <a:cubicBezTo>
                    <a:pt x="133" y="748"/>
                    <a:pt x="1" y="1442"/>
                    <a:pt x="133" y="2268"/>
                  </a:cubicBezTo>
                  <a:cubicBezTo>
                    <a:pt x="684" y="2268"/>
                    <a:pt x="1103" y="2268"/>
                    <a:pt x="1654" y="2125"/>
                  </a:cubicBezTo>
                  <a:lnTo>
                    <a:pt x="1654" y="340"/>
                  </a:lnTo>
                  <a:cubicBezTo>
                    <a:pt x="1654" y="340"/>
                    <a:pt x="1510" y="197"/>
                    <a:pt x="1510" y="65"/>
                  </a:cubicBezTo>
                  <a:cubicBezTo>
                    <a:pt x="1239" y="65"/>
                    <a:pt x="962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826975" y="4648900"/>
              <a:ext cx="75775" cy="98025"/>
            </a:xfrm>
            <a:custGeom>
              <a:rect b="b" l="l" r="r" t="t"/>
              <a:pathLst>
                <a:path extrusionOk="0" h="3921" w="3031">
                  <a:moveTo>
                    <a:pt x="1336" y="827"/>
                  </a:moveTo>
                  <a:cubicBezTo>
                    <a:pt x="1651" y="827"/>
                    <a:pt x="1925" y="891"/>
                    <a:pt x="2204" y="891"/>
                  </a:cubicBezTo>
                  <a:cubicBezTo>
                    <a:pt x="2204" y="1023"/>
                    <a:pt x="2336" y="1166"/>
                    <a:pt x="2336" y="1166"/>
                  </a:cubicBezTo>
                  <a:lnTo>
                    <a:pt x="2336" y="2951"/>
                  </a:lnTo>
                  <a:cubicBezTo>
                    <a:pt x="1785" y="3094"/>
                    <a:pt x="1378" y="3094"/>
                    <a:pt x="827" y="3094"/>
                  </a:cubicBezTo>
                  <a:cubicBezTo>
                    <a:pt x="684" y="2268"/>
                    <a:pt x="827" y="1574"/>
                    <a:pt x="827" y="891"/>
                  </a:cubicBezTo>
                  <a:cubicBezTo>
                    <a:pt x="1010" y="843"/>
                    <a:pt x="1178" y="827"/>
                    <a:pt x="1336" y="827"/>
                  </a:cubicBezTo>
                  <a:close/>
                  <a:moveTo>
                    <a:pt x="1107" y="1"/>
                  </a:moveTo>
                  <a:cubicBezTo>
                    <a:pt x="919" y="1"/>
                    <a:pt x="735" y="17"/>
                    <a:pt x="551" y="64"/>
                  </a:cubicBezTo>
                  <a:cubicBezTo>
                    <a:pt x="133" y="472"/>
                    <a:pt x="1" y="891"/>
                    <a:pt x="1" y="1441"/>
                  </a:cubicBezTo>
                  <a:lnTo>
                    <a:pt x="1" y="3094"/>
                  </a:lnTo>
                  <a:cubicBezTo>
                    <a:pt x="1" y="3369"/>
                    <a:pt x="133" y="3502"/>
                    <a:pt x="276" y="3920"/>
                  </a:cubicBezTo>
                  <a:lnTo>
                    <a:pt x="1785" y="3920"/>
                  </a:lnTo>
                  <a:cubicBezTo>
                    <a:pt x="2061" y="3920"/>
                    <a:pt x="2204" y="3920"/>
                    <a:pt x="2336" y="3777"/>
                  </a:cubicBezTo>
                  <a:cubicBezTo>
                    <a:pt x="2755" y="3777"/>
                    <a:pt x="3030" y="3502"/>
                    <a:pt x="3030" y="3094"/>
                  </a:cubicBezTo>
                  <a:lnTo>
                    <a:pt x="3030" y="1166"/>
                  </a:lnTo>
                  <a:cubicBezTo>
                    <a:pt x="3030" y="891"/>
                    <a:pt x="2887" y="615"/>
                    <a:pt x="2755" y="472"/>
                  </a:cubicBezTo>
                  <a:cubicBezTo>
                    <a:pt x="2755" y="197"/>
                    <a:pt x="2479" y="64"/>
                    <a:pt x="2336" y="64"/>
                  </a:cubicBezTo>
                  <a:cubicBezTo>
                    <a:pt x="1881" y="64"/>
                    <a:pt x="1484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844050" y="4669550"/>
              <a:ext cx="41350" cy="56700"/>
            </a:xfrm>
            <a:custGeom>
              <a:rect b="b" l="l" r="r" t="t"/>
              <a:pathLst>
                <a:path extrusionOk="0" h="2268" w="1654">
                  <a:moveTo>
                    <a:pt x="653" y="1"/>
                  </a:moveTo>
                  <a:cubicBezTo>
                    <a:pt x="495" y="1"/>
                    <a:pt x="327" y="17"/>
                    <a:pt x="144" y="65"/>
                  </a:cubicBezTo>
                  <a:cubicBezTo>
                    <a:pt x="144" y="748"/>
                    <a:pt x="1" y="1442"/>
                    <a:pt x="144" y="2268"/>
                  </a:cubicBezTo>
                  <a:cubicBezTo>
                    <a:pt x="695" y="2268"/>
                    <a:pt x="1102" y="2268"/>
                    <a:pt x="1653" y="2125"/>
                  </a:cubicBezTo>
                  <a:lnTo>
                    <a:pt x="1653" y="340"/>
                  </a:lnTo>
                  <a:cubicBezTo>
                    <a:pt x="1653" y="340"/>
                    <a:pt x="1521" y="197"/>
                    <a:pt x="1521" y="65"/>
                  </a:cubicBezTo>
                  <a:cubicBezTo>
                    <a:pt x="1242" y="65"/>
                    <a:pt x="968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606625" y="4810100"/>
              <a:ext cx="144625" cy="249975"/>
            </a:xfrm>
            <a:custGeom>
              <a:rect b="b" l="l" r="r" t="t"/>
              <a:pathLst>
                <a:path extrusionOk="0" h="9999" w="5785">
                  <a:moveTo>
                    <a:pt x="3458" y="0"/>
                  </a:moveTo>
                  <a:cubicBezTo>
                    <a:pt x="3275" y="0"/>
                    <a:pt x="3084" y="27"/>
                    <a:pt x="2887" y="83"/>
                  </a:cubicBezTo>
                  <a:cubicBezTo>
                    <a:pt x="2061" y="359"/>
                    <a:pt x="1378" y="777"/>
                    <a:pt x="959" y="1604"/>
                  </a:cubicBezTo>
                  <a:cubicBezTo>
                    <a:pt x="684" y="2155"/>
                    <a:pt x="552" y="2705"/>
                    <a:pt x="408" y="3113"/>
                  </a:cubicBezTo>
                  <a:cubicBezTo>
                    <a:pt x="133" y="4909"/>
                    <a:pt x="1" y="6694"/>
                    <a:pt x="1" y="8489"/>
                  </a:cubicBezTo>
                  <a:cubicBezTo>
                    <a:pt x="1" y="8897"/>
                    <a:pt x="133" y="9172"/>
                    <a:pt x="133" y="9448"/>
                  </a:cubicBezTo>
                  <a:cubicBezTo>
                    <a:pt x="133" y="9591"/>
                    <a:pt x="276" y="9723"/>
                    <a:pt x="552" y="9723"/>
                  </a:cubicBezTo>
                  <a:cubicBezTo>
                    <a:pt x="684" y="9723"/>
                    <a:pt x="827" y="9591"/>
                    <a:pt x="827" y="9448"/>
                  </a:cubicBezTo>
                  <a:lnTo>
                    <a:pt x="827" y="8622"/>
                  </a:lnTo>
                  <a:cubicBezTo>
                    <a:pt x="959" y="6969"/>
                    <a:pt x="1103" y="5460"/>
                    <a:pt x="1235" y="3939"/>
                  </a:cubicBezTo>
                  <a:cubicBezTo>
                    <a:pt x="1235" y="3388"/>
                    <a:pt x="1378" y="2838"/>
                    <a:pt x="1653" y="2287"/>
                  </a:cubicBezTo>
                  <a:cubicBezTo>
                    <a:pt x="1929" y="1604"/>
                    <a:pt x="2336" y="1185"/>
                    <a:pt x="3031" y="1053"/>
                  </a:cubicBezTo>
                  <a:cubicBezTo>
                    <a:pt x="3216" y="960"/>
                    <a:pt x="3385" y="914"/>
                    <a:pt x="3538" y="914"/>
                  </a:cubicBezTo>
                  <a:cubicBezTo>
                    <a:pt x="3841" y="914"/>
                    <a:pt x="4082" y="1095"/>
                    <a:pt x="4264" y="1460"/>
                  </a:cubicBezTo>
                  <a:cubicBezTo>
                    <a:pt x="4408" y="1736"/>
                    <a:pt x="4408" y="1879"/>
                    <a:pt x="4540" y="2155"/>
                  </a:cubicBezTo>
                  <a:cubicBezTo>
                    <a:pt x="4683" y="2838"/>
                    <a:pt x="4815" y="3388"/>
                    <a:pt x="4815" y="4082"/>
                  </a:cubicBezTo>
                  <a:cubicBezTo>
                    <a:pt x="4815" y="5460"/>
                    <a:pt x="4815" y="6837"/>
                    <a:pt x="4959" y="8214"/>
                  </a:cubicBezTo>
                  <a:lnTo>
                    <a:pt x="4959" y="9316"/>
                  </a:lnTo>
                  <a:cubicBezTo>
                    <a:pt x="4959" y="9591"/>
                    <a:pt x="4959" y="9723"/>
                    <a:pt x="5091" y="9866"/>
                  </a:cubicBezTo>
                  <a:cubicBezTo>
                    <a:pt x="5234" y="9999"/>
                    <a:pt x="5366" y="9999"/>
                    <a:pt x="5509" y="9999"/>
                  </a:cubicBezTo>
                  <a:cubicBezTo>
                    <a:pt x="5642" y="9999"/>
                    <a:pt x="5785" y="9866"/>
                    <a:pt x="5785" y="9866"/>
                  </a:cubicBezTo>
                  <a:lnTo>
                    <a:pt x="5785" y="9172"/>
                  </a:lnTo>
                  <a:lnTo>
                    <a:pt x="5785" y="6969"/>
                  </a:lnTo>
                  <a:cubicBezTo>
                    <a:pt x="5785" y="5316"/>
                    <a:pt x="5785" y="3664"/>
                    <a:pt x="5366" y="2011"/>
                  </a:cubicBezTo>
                  <a:cubicBezTo>
                    <a:pt x="5366" y="1736"/>
                    <a:pt x="5234" y="1460"/>
                    <a:pt x="5091" y="1185"/>
                  </a:cubicBezTo>
                  <a:cubicBezTo>
                    <a:pt x="4766" y="421"/>
                    <a:pt x="4175" y="0"/>
                    <a:pt x="345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2390025" y="1155900"/>
              <a:ext cx="650575" cy="3912475"/>
            </a:xfrm>
            <a:custGeom>
              <a:rect b="b" l="l" r="r" t="t"/>
              <a:pathLst>
                <a:path extrusionOk="0" h="156499" w="26023">
                  <a:moveTo>
                    <a:pt x="14874" y="16801"/>
                  </a:moveTo>
                  <a:lnTo>
                    <a:pt x="14874" y="17352"/>
                  </a:lnTo>
                  <a:lnTo>
                    <a:pt x="14874" y="25890"/>
                  </a:lnTo>
                  <a:lnTo>
                    <a:pt x="14874" y="26584"/>
                  </a:lnTo>
                  <a:lnTo>
                    <a:pt x="12946" y="26584"/>
                  </a:lnTo>
                  <a:cubicBezTo>
                    <a:pt x="12946" y="26441"/>
                    <a:pt x="12946" y="26441"/>
                    <a:pt x="12802" y="26441"/>
                  </a:cubicBezTo>
                  <a:lnTo>
                    <a:pt x="12802" y="26309"/>
                  </a:lnTo>
                  <a:lnTo>
                    <a:pt x="12802" y="17352"/>
                  </a:lnTo>
                  <a:lnTo>
                    <a:pt x="12802" y="17077"/>
                  </a:lnTo>
                  <a:cubicBezTo>
                    <a:pt x="12802" y="17077"/>
                    <a:pt x="12946" y="16945"/>
                    <a:pt x="12946" y="16801"/>
                  </a:cubicBezTo>
                  <a:close/>
                  <a:moveTo>
                    <a:pt x="15700" y="27411"/>
                  </a:moveTo>
                  <a:cubicBezTo>
                    <a:pt x="15832" y="27543"/>
                    <a:pt x="15832" y="27686"/>
                    <a:pt x="15832" y="27818"/>
                  </a:cubicBezTo>
                  <a:lnTo>
                    <a:pt x="15832" y="32776"/>
                  </a:lnTo>
                  <a:cubicBezTo>
                    <a:pt x="15832" y="32919"/>
                    <a:pt x="15700" y="32919"/>
                    <a:pt x="15557" y="32919"/>
                  </a:cubicBezTo>
                  <a:lnTo>
                    <a:pt x="11701" y="32919"/>
                  </a:lnTo>
                  <a:cubicBezTo>
                    <a:pt x="11701" y="32776"/>
                    <a:pt x="11568" y="32644"/>
                    <a:pt x="11568" y="32501"/>
                  </a:cubicBezTo>
                  <a:lnTo>
                    <a:pt x="11568" y="27818"/>
                  </a:lnTo>
                  <a:cubicBezTo>
                    <a:pt x="11568" y="27686"/>
                    <a:pt x="11568" y="27543"/>
                    <a:pt x="11701" y="27411"/>
                  </a:cubicBezTo>
                  <a:close/>
                  <a:moveTo>
                    <a:pt x="18113" y="29936"/>
                  </a:moveTo>
                  <a:cubicBezTo>
                    <a:pt x="18489" y="29936"/>
                    <a:pt x="18884" y="29968"/>
                    <a:pt x="19280" y="30022"/>
                  </a:cubicBezTo>
                  <a:cubicBezTo>
                    <a:pt x="19280" y="30165"/>
                    <a:pt x="19413" y="30297"/>
                    <a:pt x="19413" y="30440"/>
                  </a:cubicBezTo>
                  <a:cubicBezTo>
                    <a:pt x="19280" y="31267"/>
                    <a:pt x="19280" y="32093"/>
                    <a:pt x="19280" y="32919"/>
                  </a:cubicBezTo>
                  <a:lnTo>
                    <a:pt x="16658" y="32919"/>
                  </a:lnTo>
                  <a:lnTo>
                    <a:pt x="16658" y="30165"/>
                  </a:lnTo>
                  <a:cubicBezTo>
                    <a:pt x="17068" y="30002"/>
                    <a:pt x="17571" y="29936"/>
                    <a:pt x="18113" y="29936"/>
                  </a:cubicBezTo>
                  <a:close/>
                  <a:moveTo>
                    <a:pt x="9413" y="30058"/>
                  </a:moveTo>
                  <a:cubicBezTo>
                    <a:pt x="9844" y="30058"/>
                    <a:pt x="10257" y="30093"/>
                    <a:pt x="10599" y="30165"/>
                  </a:cubicBezTo>
                  <a:cubicBezTo>
                    <a:pt x="10742" y="30848"/>
                    <a:pt x="10742" y="31542"/>
                    <a:pt x="10874" y="32368"/>
                  </a:cubicBezTo>
                  <a:cubicBezTo>
                    <a:pt x="10874" y="32501"/>
                    <a:pt x="10742" y="32644"/>
                    <a:pt x="10742" y="32919"/>
                  </a:cubicBezTo>
                  <a:cubicBezTo>
                    <a:pt x="10329" y="32985"/>
                    <a:pt x="9916" y="33018"/>
                    <a:pt x="9485" y="33018"/>
                  </a:cubicBezTo>
                  <a:cubicBezTo>
                    <a:pt x="9054" y="33018"/>
                    <a:pt x="8605" y="32985"/>
                    <a:pt x="8120" y="32919"/>
                  </a:cubicBezTo>
                  <a:cubicBezTo>
                    <a:pt x="7988" y="31950"/>
                    <a:pt x="8120" y="31123"/>
                    <a:pt x="8120" y="30165"/>
                  </a:cubicBezTo>
                  <a:cubicBezTo>
                    <a:pt x="8533" y="30093"/>
                    <a:pt x="8982" y="30058"/>
                    <a:pt x="9413" y="30058"/>
                  </a:cubicBezTo>
                  <a:close/>
                  <a:moveTo>
                    <a:pt x="21208" y="33745"/>
                  </a:moveTo>
                  <a:lnTo>
                    <a:pt x="21208" y="35949"/>
                  </a:lnTo>
                  <a:lnTo>
                    <a:pt x="17760" y="35949"/>
                  </a:lnTo>
                  <a:cubicBezTo>
                    <a:pt x="14047" y="36081"/>
                    <a:pt x="10323" y="36081"/>
                    <a:pt x="6611" y="36081"/>
                  </a:cubicBezTo>
                  <a:lnTo>
                    <a:pt x="5641" y="36081"/>
                  </a:lnTo>
                  <a:lnTo>
                    <a:pt x="5641" y="33878"/>
                  </a:lnTo>
                  <a:cubicBezTo>
                    <a:pt x="5917" y="33878"/>
                    <a:pt x="6060" y="33745"/>
                    <a:pt x="6335" y="33745"/>
                  </a:cubicBezTo>
                  <a:close/>
                  <a:moveTo>
                    <a:pt x="3989" y="36907"/>
                  </a:moveTo>
                  <a:cubicBezTo>
                    <a:pt x="9916" y="36907"/>
                    <a:pt x="15700" y="36907"/>
                    <a:pt x="21616" y="37051"/>
                  </a:cubicBezTo>
                  <a:cubicBezTo>
                    <a:pt x="21800" y="37051"/>
                    <a:pt x="22047" y="36987"/>
                    <a:pt x="22312" y="36987"/>
                  </a:cubicBezTo>
                  <a:cubicBezTo>
                    <a:pt x="22445" y="36987"/>
                    <a:pt x="22582" y="37003"/>
                    <a:pt x="22718" y="37051"/>
                  </a:cubicBezTo>
                  <a:cubicBezTo>
                    <a:pt x="22718" y="37734"/>
                    <a:pt x="22861" y="38284"/>
                    <a:pt x="22718" y="38835"/>
                  </a:cubicBezTo>
                  <a:cubicBezTo>
                    <a:pt x="22585" y="38979"/>
                    <a:pt x="22442" y="38979"/>
                    <a:pt x="22310" y="38979"/>
                  </a:cubicBezTo>
                  <a:lnTo>
                    <a:pt x="3581" y="38979"/>
                  </a:lnTo>
                  <a:cubicBezTo>
                    <a:pt x="3306" y="38284"/>
                    <a:pt x="3581" y="37734"/>
                    <a:pt x="3438" y="37051"/>
                  </a:cubicBezTo>
                  <a:cubicBezTo>
                    <a:pt x="3713" y="36907"/>
                    <a:pt x="3856" y="36907"/>
                    <a:pt x="3989" y="36907"/>
                  </a:cubicBezTo>
                  <a:close/>
                  <a:moveTo>
                    <a:pt x="1928" y="39805"/>
                  </a:moveTo>
                  <a:cubicBezTo>
                    <a:pt x="9497" y="39937"/>
                    <a:pt x="17209" y="39937"/>
                    <a:pt x="24921" y="39937"/>
                  </a:cubicBezTo>
                  <a:cubicBezTo>
                    <a:pt x="24921" y="52750"/>
                    <a:pt x="24789" y="65419"/>
                    <a:pt x="24789" y="78089"/>
                  </a:cubicBezTo>
                  <a:lnTo>
                    <a:pt x="24789" y="116373"/>
                  </a:lnTo>
                  <a:lnTo>
                    <a:pt x="24789" y="154382"/>
                  </a:lnTo>
                  <a:cubicBezTo>
                    <a:pt x="24584" y="154517"/>
                    <a:pt x="24381" y="154551"/>
                    <a:pt x="24195" y="154551"/>
                  </a:cubicBezTo>
                  <a:cubicBezTo>
                    <a:pt x="24002" y="154551"/>
                    <a:pt x="23828" y="154514"/>
                    <a:pt x="23687" y="154514"/>
                  </a:cubicBezTo>
                  <a:lnTo>
                    <a:pt x="15832" y="154514"/>
                  </a:lnTo>
                  <a:cubicBezTo>
                    <a:pt x="11293" y="154657"/>
                    <a:pt x="6611" y="154657"/>
                    <a:pt x="2061" y="154657"/>
                  </a:cubicBezTo>
                  <a:lnTo>
                    <a:pt x="1510" y="154657"/>
                  </a:lnTo>
                  <a:cubicBezTo>
                    <a:pt x="1234" y="154382"/>
                    <a:pt x="1234" y="154106"/>
                    <a:pt x="1234" y="153688"/>
                  </a:cubicBezTo>
                  <a:cubicBezTo>
                    <a:pt x="1234" y="151077"/>
                    <a:pt x="1378" y="148323"/>
                    <a:pt x="1378" y="145568"/>
                  </a:cubicBezTo>
                  <a:lnTo>
                    <a:pt x="1378" y="89514"/>
                  </a:lnTo>
                  <a:cubicBezTo>
                    <a:pt x="1378" y="75059"/>
                    <a:pt x="1234" y="60737"/>
                    <a:pt x="1234" y="46272"/>
                  </a:cubicBezTo>
                  <a:lnTo>
                    <a:pt x="1234" y="39937"/>
                  </a:lnTo>
                  <a:cubicBezTo>
                    <a:pt x="1510" y="39805"/>
                    <a:pt x="1653" y="39805"/>
                    <a:pt x="1928" y="39805"/>
                  </a:cubicBezTo>
                  <a:close/>
                  <a:moveTo>
                    <a:pt x="13629" y="0"/>
                  </a:moveTo>
                  <a:cubicBezTo>
                    <a:pt x="13496" y="144"/>
                    <a:pt x="13496" y="144"/>
                    <a:pt x="13353" y="144"/>
                  </a:cubicBezTo>
                  <a:cubicBezTo>
                    <a:pt x="13353" y="419"/>
                    <a:pt x="13221" y="551"/>
                    <a:pt x="13221" y="694"/>
                  </a:cubicBezTo>
                  <a:lnTo>
                    <a:pt x="13221" y="2347"/>
                  </a:lnTo>
                  <a:lnTo>
                    <a:pt x="13221" y="14873"/>
                  </a:lnTo>
                  <a:lnTo>
                    <a:pt x="13221" y="15843"/>
                  </a:lnTo>
                  <a:cubicBezTo>
                    <a:pt x="12802" y="16250"/>
                    <a:pt x="12251" y="15975"/>
                    <a:pt x="11976" y="16394"/>
                  </a:cubicBezTo>
                  <a:lnTo>
                    <a:pt x="11976" y="18729"/>
                  </a:lnTo>
                  <a:lnTo>
                    <a:pt x="11976" y="21351"/>
                  </a:lnTo>
                  <a:lnTo>
                    <a:pt x="11976" y="23830"/>
                  </a:lnTo>
                  <a:lnTo>
                    <a:pt x="11976" y="26441"/>
                  </a:lnTo>
                  <a:cubicBezTo>
                    <a:pt x="11701" y="26584"/>
                    <a:pt x="11425" y="26584"/>
                    <a:pt x="11150" y="26584"/>
                  </a:cubicBezTo>
                  <a:cubicBezTo>
                    <a:pt x="10874" y="26717"/>
                    <a:pt x="10742" y="26860"/>
                    <a:pt x="10742" y="27135"/>
                  </a:cubicBezTo>
                  <a:lnTo>
                    <a:pt x="10742" y="27686"/>
                  </a:lnTo>
                  <a:cubicBezTo>
                    <a:pt x="10742" y="28237"/>
                    <a:pt x="10742" y="28645"/>
                    <a:pt x="10599" y="29195"/>
                  </a:cubicBezTo>
                  <a:cubicBezTo>
                    <a:pt x="10323" y="29195"/>
                    <a:pt x="10191" y="29339"/>
                    <a:pt x="10048" y="29339"/>
                  </a:cubicBezTo>
                  <a:lnTo>
                    <a:pt x="8120" y="29339"/>
                  </a:lnTo>
                  <a:cubicBezTo>
                    <a:pt x="7569" y="29339"/>
                    <a:pt x="7437" y="29471"/>
                    <a:pt x="7294" y="30165"/>
                  </a:cubicBezTo>
                  <a:lnTo>
                    <a:pt x="7294" y="32225"/>
                  </a:lnTo>
                  <a:cubicBezTo>
                    <a:pt x="7294" y="32501"/>
                    <a:pt x="7294" y="32644"/>
                    <a:pt x="7162" y="32919"/>
                  </a:cubicBezTo>
                  <a:cubicBezTo>
                    <a:pt x="6611" y="32919"/>
                    <a:pt x="6192" y="32919"/>
                    <a:pt x="5784" y="33051"/>
                  </a:cubicBezTo>
                  <a:cubicBezTo>
                    <a:pt x="5234" y="33051"/>
                    <a:pt x="4958" y="33195"/>
                    <a:pt x="4958" y="33745"/>
                  </a:cubicBezTo>
                  <a:cubicBezTo>
                    <a:pt x="4815" y="34153"/>
                    <a:pt x="4815" y="34429"/>
                    <a:pt x="4815" y="34847"/>
                  </a:cubicBezTo>
                  <a:lnTo>
                    <a:pt x="4815" y="36081"/>
                  </a:lnTo>
                  <a:cubicBezTo>
                    <a:pt x="4264" y="36081"/>
                    <a:pt x="3581" y="36224"/>
                    <a:pt x="3162" y="36224"/>
                  </a:cubicBezTo>
                  <a:cubicBezTo>
                    <a:pt x="2479" y="37051"/>
                    <a:pt x="2755" y="38009"/>
                    <a:pt x="2611" y="38979"/>
                  </a:cubicBezTo>
                  <a:cubicBezTo>
                    <a:pt x="2384" y="39023"/>
                    <a:pt x="2155" y="39037"/>
                    <a:pt x="1926" y="39037"/>
                  </a:cubicBezTo>
                  <a:cubicBezTo>
                    <a:pt x="1467" y="39037"/>
                    <a:pt x="1007" y="38979"/>
                    <a:pt x="551" y="38979"/>
                  </a:cubicBezTo>
                  <a:cubicBezTo>
                    <a:pt x="276" y="39662"/>
                    <a:pt x="276" y="40212"/>
                    <a:pt x="276" y="40763"/>
                  </a:cubicBezTo>
                  <a:lnTo>
                    <a:pt x="276" y="46272"/>
                  </a:lnTo>
                  <a:lnTo>
                    <a:pt x="276" y="111415"/>
                  </a:lnTo>
                  <a:lnTo>
                    <a:pt x="276" y="153831"/>
                  </a:lnTo>
                  <a:cubicBezTo>
                    <a:pt x="276" y="154382"/>
                    <a:pt x="276" y="154790"/>
                    <a:pt x="0" y="155208"/>
                  </a:cubicBezTo>
                  <a:cubicBezTo>
                    <a:pt x="133" y="155484"/>
                    <a:pt x="408" y="155759"/>
                    <a:pt x="551" y="155891"/>
                  </a:cubicBezTo>
                  <a:cubicBezTo>
                    <a:pt x="629" y="156054"/>
                    <a:pt x="757" y="156120"/>
                    <a:pt x="879" y="156120"/>
                  </a:cubicBezTo>
                  <a:cubicBezTo>
                    <a:pt x="963" y="156120"/>
                    <a:pt x="1044" y="156089"/>
                    <a:pt x="1102" y="156034"/>
                  </a:cubicBezTo>
                  <a:cubicBezTo>
                    <a:pt x="1234" y="155616"/>
                    <a:pt x="1510" y="155616"/>
                    <a:pt x="1928" y="155616"/>
                  </a:cubicBezTo>
                  <a:cubicBezTo>
                    <a:pt x="9090" y="155616"/>
                    <a:pt x="16383" y="155616"/>
                    <a:pt x="23544" y="155759"/>
                  </a:cubicBezTo>
                  <a:lnTo>
                    <a:pt x="24513" y="155759"/>
                  </a:lnTo>
                  <a:cubicBezTo>
                    <a:pt x="24646" y="155759"/>
                    <a:pt x="24789" y="155891"/>
                    <a:pt x="24789" y="155891"/>
                  </a:cubicBezTo>
                  <a:cubicBezTo>
                    <a:pt x="24789" y="156034"/>
                    <a:pt x="24789" y="156034"/>
                    <a:pt x="24921" y="156167"/>
                  </a:cubicBezTo>
                  <a:cubicBezTo>
                    <a:pt x="25026" y="156368"/>
                    <a:pt x="25201" y="156498"/>
                    <a:pt x="25339" y="156498"/>
                  </a:cubicBezTo>
                  <a:cubicBezTo>
                    <a:pt x="25390" y="156498"/>
                    <a:pt x="25436" y="156481"/>
                    <a:pt x="25472" y="156442"/>
                  </a:cubicBezTo>
                  <a:cubicBezTo>
                    <a:pt x="25747" y="156442"/>
                    <a:pt x="25891" y="156167"/>
                    <a:pt x="25891" y="155891"/>
                  </a:cubicBezTo>
                  <a:lnTo>
                    <a:pt x="25891" y="155065"/>
                  </a:lnTo>
                  <a:cubicBezTo>
                    <a:pt x="26023" y="137162"/>
                    <a:pt x="26023" y="119260"/>
                    <a:pt x="26023" y="101357"/>
                  </a:cubicBezTo>
                  <a:cubicBezTo>
                    <a:pt x="26023" y="81802"/>
                    <a:pt x="25891" y="62390"/>
                    <a:pt x="25891" y="42835"/>
                  </a:cubicBezTo>
                  <a:lnTo>
                    <a:pt x="25891" y="40631"/>
                  </a:lnTo>
                  <a:cubicBezTo>
                    <a:pt x="25891" y="40488"/>
                    <a:pt x="25747" y="40212"/>
                    <a:pt x="25747" y="39937"/>
                  </a:cubicBezTo>
                  <a:cubicBezTo>
                    <a:pt x="25615" y="39386"/>
                    <a:pt x="25197" y="38979"/>
                    <a:pt x="24646" y="38979"/>
                  </a:cubicBezTo>
                  <a:cubicBezTo>
                    <a:pt x="24370" y="38979"/>
                    <a:pt x="23963" y="38979"/>
                    <a:pt x="23687" y="38835"/>
                  </a:cubicBezTo>
                  <a:lnTo>
                    <a:pt x="23687" y="37183"/>
                  </a:lnTo>
                  <a:cubicBezTo>
                    <a:pt x="23687" y="36632"/>
                    <a:pt x="23412" y="36224"/>
                    <a:pt x="22861" y="36081"/>
                  </a:cubicBezTo>
                  <a:cubicBezTo>
                    <a:pt x="22585" y="35949"/>
                    <a:pt x="22310" y="35949"/>
                    <a:pt x="22035" y="35949"/>
                  </a:cubicBezTo>
                  <a:lnTo>
                    <a:pt x="22035" y="35806"/>
                  </a:lnTo>
                  <a:lnTo>
                    <a:pt x="22035" y="34572"/>
                  </a:lnTo>
                  <a:cubicBezTo>
                    <a:pt x="22035" y="34153"/>
                    <a:pt x="21891" y="33878"/>
                    <a:pt x="21891" y="33470"/>
                  </a:cubicBezTo>
                  <a:cubicBezTo>
                    <a:pt x="21759" y="33195"/>
                    <a:pt x="21759" y="33051"/>
                    <a:pt x="21341" y="33051"/>
                  </a:cubicBezTo>
                  <a:cubicBezTo>
                    <a:pt x="20933" y="32919"/>
                    <a:pt x="20657" y="32919"/>
                    <a:pt x="20239" y="32919"/>
                  </a:cubicBezTo>
                  <a:lnTo>
                    <a:pt x="20239" y="32225"/>
                  </a:lnTo>
                  <a:cubicBezTo>
                    <a:pt x="20107" y="31674"/>
                    <a:pt x="20239" y="30991"/>
                    <a:pt x="20107" y="30440"/>
                  </a:cubicBezTo>
                  <a:cubicBezTo>
                    <a:pt x="20107" y="29339"/>
                    <a:pt x="19963" y="29195"/>
                    <a:pt x="18862" y="29195"/>
                  </a:cubicBezTo>
                  <a:lnTo>
                    <a:pt x="17352" y="29195"/>
                  </a:lnTo>
                  <a:cubicBezTo>
                    <a:pt x="17077" y="29195"/>
                    <a:pt x="16934" y="29063"/>
                    <a:pt x="16658" y="29063"/>
                  </a:cubicBezTo>
                  <a:lnTo>
                    <a:pt x="16658" y="27267"/>
                  </a:lnTo>
                  <a:cubicBezTo>
                    <a:pt x="16658" y="26860"/>
                    <a:pt x="16526" y="26717"/>
                    <a:pt x="16251" y="26584"/>
                  </a:cubicBezTo>
                  <a:cubicBezTo>
                    <a:pt x="16107" y="26584"/>
                    <a:pt x="15975" y="26584"/>
                    <a:pt x="15700" y="26441"/>
                  </a:cubicBezTo>
                  <a:lnTo>
                    <a:pt x="15700" y="25339"/>
                  </a:lnTo>
                  <a:lnTo>
                    <a:pt x="15700" y="17771"/>
                  </a:lnTo>
                  <a:cubicBezTo>
                    <a:pt x="15700" y="17220"/>
                    <a:pt x="15700" y="16669"/>
                    <a:pt x="15557" y="16250"/>
                  </a:cubicBezTo>
                  <a:cubicBezTo>
                    <a:pt x="15149" y="15975"/>
                    <a:pt x="14598" y="16118"/>
                    <a:pt x="14047" y="15843"/>
                  </a:cubicBezTo>
                  <a:lnTo>
                    <a:pt x="14047" y="14873"/>
                  </a:lnTo>
                  <a:lnTo>
                    <a:pt x="14047" y="1928"/>
                  </a:lnTo>
                  <a:lnTo>
                    <a:pt x="14047" y="694"/>
                  </a:lnTo>
                  <a:cubicBezTo>
                    <a:pt x="13904" y="551"/>
                    <a:pt x="13904" y="276"/>
                    <a:pt x="13772" y="144"/>
                  </a:cubicBezTo>
                  <a:lnTo>
                    <a:pt x="13629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2420875" y="2151000"/>
              <a:ext cx="592200" cy="2871350"/>
            </a:xfrm>
            <a:custGeom>
              <a:rect b="b" l="l" r="r" t="t"/>
              <a:pathLst>
                <a:path extrusionOk="0" h="114854" w="23688">
                  <a:moveTo>
                    <a:pt x="694" y="1"/>
                  </a:moveTo>
                  <a:cubicBezTo>
                    <a:pt x="419" y="1"/>
                    <a:pt x="276" y="1"/>
                    <a:pt x="0" y="133"/>
                  </a:cubicBezTo>
                  <a:lnTo>
                    <a:pt x="0" y="6468"/>
                  </a:lnTo>
                  <a:cubicBezTo>
                    <a:pt x="0" y="20933"/>
                    <a:pt x="144" y="35255"/>
                    <a:pt x="144" y="49710"/>
                  </a:cubicBezTo>
                  <a:lnTo>
                    <a:pt x="144" y="105764"/>
                  </a:lnTo>
                  <a:cubicBezTo>
                    <a:pt x="144" y="108519"/>
                    <a:pt x="0" y="111273"/>
                    <a:pt x="0" y="113884"/>
                  </a:cubicBezTo>
                  <a:cubicBezTo>
                    <a:pt x="0" y="114302"/>
                    <a:pt x="0" y="114578"/>
                    <a:pt x="276" y="114853"/>
                  </a:cubicBezTo>
                  <a:lnTo>
                    <a:pt x="827" y="114853"/>
                  </a:lnTo>
                  <a:cubicBezTo>
                    <a:pt x="5377" y="114853"/>
                    <a:pt x="10059" y="114853"/>
                    <a:pt x="14598" y="114710"/>
                  </a:cubicBezTo>
                  <a:lnTo>
                    <a:pt x="22453" y="114710"/>
                  </a:lnTo>
                  <a:cubicBezTo>
                    <a:pt x="22594" y="114710"/>
                    <a:pt x="22768" y="114747"/>
                    <a:pt x="22961" y="114747"/>
                  </a:cubicBezTo>
                  <a:cubicBezTo>
                    <a:pt x="23147" y="114747"/>
                    <a:pt x="23350" y="114713"/>
                    <a:pt x="23555" y="114578"/>
                  </a:cubicBezTo>
                  <a:lnTo>
                    <a:pt x="23555" y="76569"/>
                  </a:lnTo>
                  <a:lnTo>
                    <a:pt x="23555" y="38285"/>
                  </a:lnTo>
                  <a:cubicBezTo>
                    <a:pt x="23555" y="25615"/>
                    <a:pt x="23687" y="12946"/>
                    <a:pt x="23687" y="133"/>
                  </a:cubicBezTo>
                  <a:cubicBezTo>
                    <a:pt x="15975" y="133"/>
                    <a:pt x="8263" y="133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2472650" y="2078575"/>
              <a:ext cx="488900" cy="51800"/>
            </a:xfrm>
            <a:custGeom>
              <a:rect b="b" l="l" r="r" t="t"/>
              <a:pathLst>
                <a:path extrusionOk="0" h="2072" w="19556">
                  <a:moveTo>
                    <a:pt x="684" y="0"/>
                  </a:moveTo>
                  <a:cubicBezTo>
                    <a:pt x="551" y="0"/>
                    <a:pt x="408" y="0"/>
                    <a:pt x="133" y="144"/>
                  </a:cubicBezTo>
                  <a:cubicBezTo>
                    <a:pt x="276" y="827"/>
                    <a:pt x="1" y="1377"/>
                    <a:pt x="276" y="2072"/>
                  </a:cubicBezTo>
                  <a:lnTo>
                    <a:pt x="19005" y="2072"/>
                  </a:lnTo>
                  <a:cubicBezTo>
                    <a:pt x="19137" y="2072"/>
                    <a:pt x="19280" y="2072"/>
                    <a:pt x="19413" y="1928"/>
                  </a:cubicBezTo>
                  <a:cubicBezTo>
                    <a:pt x="19556" y="1377"/>
                    <a:pt x="19413" y="827"/>
                    <a:pt x="19413" y="144"/>
                  </a:cubicBezTo>
                  <a:cubicBezTo>
                    <a:pt x="19277" y="96"/>
                    <a:pt x="19140" y="80"/>
                    <a:pt x="19007" y="80"/>
                  </a:cubicBezTo>
                  <a:cubicBezTo>
                    <a:pt x="18742" y="80"/>
                    <a:pt x="18495" y="144"/>
                    <a:pt x="18311" y="144"/>
                  </a:cubicBezTo>
                  <a:cubicBezTo>
                    <a:pt x="12395" y="0"/>
                    <a:pt x="6611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2531050" y="1999525"/>
              <a:ext cx="389200" cy="58425"/>
            </a:xfrm>
            <a:custGeom>
              <a:rect b="b" l="l" r="r" t="t"/>
              <a:pathLst>
                <a:path extrusionOk="0" h="2337" w="15568">
                  <a:moveTo>
                    <a:pt x="694" y="0"/>
                  </a:moveTo>
                  <a:cubicBezTo>
                    <a:pt x="419" y="0"/>
                    <a:pt x="276" y="133"/>
                    <a:pt x="0" y="133"/>
                  </a:cubicBezTo>
                  <a:lnTo>
                    <a:pt x="0" y="2336"/>
                  </a:lnTo>
                  <a:lnTo>
                    <a:pt x="970" y="2336"/>
                  </a:lnTo>
                  <a:cubicBezTo>
                    <a:pt x="4682" y="2336"/>
                    <a:pt x="8406" y="2336"/>
                    <a:pt x="12119" y="2204"/>
                  </a:cubicBezTo>
                  <a:lnTo>
                    <a:pt x="15567" y="2204"/>
                  </a:lnTo>
                  <a:lnTo>
                    <a:pt x="1556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2679225" y="1841150"/>
              <a:ext cx="106600" cy="137750"/>
            </a:xfrm>
            <a:custGeom>
              <a:rect b="b" l="l" r="r" t="t"/>
              <a:pathLst>
                <a:path extrusionOk="0" h="5510" w="4264">
                  <a:moveTo>
                    <a:pt x="133" y="1"/>
                  </a:moveTo>
                  <a:cubicBezTo>
                    <a:pt x="0" y="133"/>
                    <a:pt x="0" y="276"/>
                    <a:pt x="0" y="408"/>
                  </a:cubicBezTo>
                  <a:lnTo>
                    <a:pt x="0" y="5091"/>
                  </a:lnTo>
                  <a:cubicBezTo>
                    <a:pt x="0" y="5234"/>
                    <a:pt x="133" y="5366"/>
                    <a:pt x="133" y="5509"/>
                  </a:cubicBezTo>
                  <a:lnTo>
                    <a:pt x="3989" y="5509"/>
                  </a:lnTo>
                  <a:cubicBezTo>
                    <a:pt x="4132" y="5509"/>
                    <a:pt x="4264" y="5509"/>
                    <a:pt x="4264" y="5366"/>
                  </a:cubicBezTo>
                  <a:lnTo>
                    <a:pt x="4264" y="408"/>
                  </a:lnTo>
                  <a:cubicBezTo>
                    <a:pt x="4264" y="276"/>
                    <a:pt x="4264" y="133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710075" y="1575925"/>
              <a:ext cx="51800" cy="244600"/>
            </a:xfrm>
            <a:custGeom>
              <a:rect b="b" l="l" r="r" t="t"/>
              <a:pathLst>
                <a:path extrusionOk="0" h="9784" w="2072">
                  <a:moveTo>
                    <a:pt x="144" y="0"/>
                  </a:moveTo>
                  <a:cubicBezTo>
                    <a:pt x="144" y="144"/>
                    <a:pt x="0" y="276"/>
                    <a:pt x="0" y="276"/>
                  </a:cubicBezTo>
                  <a:lnTo>
                    <a:pt x="0" y="551"/>
                  </a:lnTo>
                  <a:lnTo>
                    <a:pt x="0" y="9508"/>
                  </a:lnTo>
                  <a:lnTo>
                    <a:pt x="0" y="9640"/>
                  </a:lnTo>
                  <a:cubicBezTo>
                    <a:pt x="144" y="9640"/>
                    <a:pt x="144" y="9640"/>
                    <a:pt x="144" y="9783"/>
                  </a:cubicBezTo>
                  <a:lnTo>
                    <a:pt x="2072" y="9783"/>
                  </a:lnTo>
                  <a:lnTo>
                    <a:pt x="2072" y="9089"/>
                  </a:lnTo>
                  <a:lnTo>
                    <a:pt x="2072" y="551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589700" y="1907325"/>
              <a:ext cx="72200" cy="74050"/>
            </a:xfrm>
            <a:custGeom>
              <a:rect b="b" l="l" r="r" t="t"/>
              <a:pathLst>
                <a:path extrusionOk="0" h="2962" w="2888">
                  <a:moveTo>
                    <a:pt x="1426" y="1"/>
                  </a:moveTo>
                  <a:cubicBezTo>
                    <a:pt x="995" y="1"/>
                    <a:pt x="546" y="36"/>
                    <a:pt x="133" y="108"/>
                  </a:cubicBezTo>
                  <a:cubicBezTo>
                    <a:pt x="133" y="1066"/>
                    <a:pt x="1" y="1893"/>
                    <a:pt x="133" y="2862"/>
                  </a:cubicBezTo>
                  <a:cubicBezTo>
                    <a:pt x="618" y="2928"/>
                    <a:pt x="1067" y="2961"/>
                    <a:pt x="1498" y="2961"/>
                  </a:cubicBezTo>
                  <a:cubicBezTo>
                    <a:pt x="1929" y="2961"/>
                    <a:pt x="2342" y="2928"/>
                    <a:pt x="2755" y="2862"/>
                  </a:cubicBezTo>
                  <a:cubicBezTo>
                    <a:pt x="2755" y="2587"/>
                    <a:pt x="2887" y="2444"/>
                    <a:pt x="2887" y="2311"/>
                  </a:cubicBezTo>
                  <a:cubicBezTo>
                    <a:pt x="2755" y="1485"/>
                    <a:pt x="2755" y="791"/>
                    <a:pt x="2612" y="108"/>
                  </a:cubicBezTo>
                  <a:cubicBezTo>
                    <a:pt x="2270" y="36"/>
                    <a:pt x="1857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2806475" y="1904275"/>
              <a:ext cx="68875" cy="74625"/>
            </a:xfrm>
            <a:custGeom>
              <a:rect b="b" l="l" r="r" t="t"/>
              <a:pathLst>
                <a:path extrusionOk="0" h="2985" w="2755">
                  <a:moveTo>
                    <a:pt x="1455" y="1"/>
                  </a:moveTo>
                  <a:cubicBezTo>
                    <a:pt x="913" y="1"/>
                    <a:pt x="410" y="67"/>
                    <a:pt x="0" y="230"/>
                  </a:cubicBezTo>
                  <a:lnTo>
                    <a:pt x="0" y="2984"/>
                  </a:lnTo>
                  <a:lnTo>
                    <a:pt x="2622" y="2984"/>
                  </a:lnTo>
                  <a:cubicBezTo>
                    <a:pt x="2622" y="2158"/>
                    <a:pt x="2622" y="1332"/>
                    <a:pt x="2755" y="505"/>
                  </a:cubicBezTo>
                  <a:cubicBezTo>
                    <a:pt x="2755" y="362"/>
                    <a:pt x="2622" y="230"/>
                    <a:pt x="2622" y="87"/>
                  </a:cubicBezTo>
                  <a:cubicBezTo>
                    <a:pt x="2226" y="33"/>
                    <a:pt x="1831" y="1"/>
                    <a:pt x="14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2486425" y="2236950"/>
              <a:ext cx="444000" cy="578400"/>
            </a:xfrm>
            <a:custGeom>
              <a:rect b="b" l="l" r="r" t="t"/>
              <a:pathLst>
                <a:path extrusionOk="0" h="23136" w="17760">
                  <a:moveTo>
                    <a:pt x="14010" y="1003"/>
                  </a:moveTo>
                  <a:cubicBezTo>
                    <a:pt x="15041" y="1003"/>
                    <a:pt x="16107" y="1036"/>
                    <a:pt x="16658" y="1102"/>
                  </a:cubicBezTo>
                  <a:cubicBezTo>
                    <a:pt x="16801" y="1521"/>
                    <a:pt x="16658" y="2071"/>
                    <a:pt x="16658" y="2622"/>
                  </a:cubicBezTo>
                  <a:lnTo>
                    <a:pt x="16658" y="4132"/>
                  </a:lnTo>
                  <a:lnTo>
                    <a:pt x="16658" y="5784"/>
                  </a:lnTo>
                  <a:lnTo>
                    <a:pt x="11701" y="5784"/>
                  </a:lnTo>
                  <a:cubicBezTo>
                    <a:pt x="11425" y="5233"/>
                    <a:pt x="11568" y="4826"/>
                    <a:pt x="11568" y="4275"/>
                  </a:cubicBezTo>
                  <a:lnTo>
                    <a:pt x="11568" y="2622"/>
                  </a:lnTo>
                  <a:lnTo>
                    <a:pt x="11568" y="1102"/>
                  </a:lnTo>
                  <a:cubicBezTo>
                    <a:pt x="11982" y="1036"/>
                    <a:pt x="12979" y="1003"/>
                    <a:pt x="14010" y="1003"/>
                  </a:cubicBezTo>
                  <a:close/>
                  <a:moveTo>
                    <a:pt x="7276" y="932"/>
                  </a:moveTo>
                  <a:cubicBezTo>
                    <a:pt x="7662" y="932"/>
                    <a:pt x="8047" y="970"/>
                    <a:pt x="8395" y="970"/>
                  </a:cubicBezTo>
                  <a:lnTo>
                    <a:pt x="10599" y="970"/>
                  </a:lnTo>
                  <a:cubicBezTo>
                    <a:pt x="10599" y="2071"/>
                    <a:pt x="10599" y="4958"/>
                    <a:pt x="10467" y="5784"/>
                  </a:cubicBezTo>
                  <a:cubicBezTo>
                    <a:pt x="10120" y="5856"/>
                    <a:pt x="9258" y="5892"/>
                    <a:pt x="8397" y="5892"/>
                  </a:cubicBezTo>
                  <a:cubicBezTo>
                    <a:pt x="7536" y="5892"/>
                    <a:pt x="6677" y="5856"/>
                    <a:pt x="6335" y="5784"/>
                  </a:cubicBezTo>
                  <a:cubicBezTo>
                    <a:pt x="6192" y="5101"/>
                    <a:pt x="6192" y="2071"/>
                    <a:pt x="6192" y="1102"/>
                  </a:cubicBezTo>
                  <a:cubicBezTo>
                    <a:pt x="6532" y="967"/>
                    <a:pt x="6904" y="932"/>
                    <a:pt x="7276" y="932"/>
                  </a:cubicBezTo>
                  <a:close/>
                  <a:moveTo>
                    <a:pt x="2976" y="862"/>
                  </a:moveTo>
                  <a:cubicBezTo>
                    <a:pt x="3854" y="862"/>
                    <a:pt x="4749" y="898"/>
                    <a:pt x="5234" y="970"/>
                  </a:cubicBezTo>
                  <a:cubicBezTo>
                    <a:pt x="5366" y="1521"/>
                    <a:pt x="5234" y="2071"/>
                    <a:pt x="5234" y="2622"/>
                  </a:cubicBezTo>
                  <a:lnTo>
                    <a:pt x="5234" y="4132"/>
                  </a:lnTo>
                  <a:cubicBezTo>
                    <a:pt x="5234" y="4682"/>
                    <a:pt x="5366" y="5233"/>
                    <a:pt x="5234" y="5784"/>
                  </a:cubicBezTo>
                  <a:cubicBezTo>
                    <a:pt x="4539" y="5927"/>
                    <a:pt x="2479" y="5927"/>
                    <a:pt x="959" y="5927"/>
                  </a:cubicBezTo>
                  <a:cubicBezTo>
                    <a:pt x="827" y="5101"/>
                    <a:pt x="827" y="1928"/>
                    <a:pt x="827" y="970"/>
                  </a:cubicBezTo>
                  <a:cubicBezTo>
                    <a:pt x="1240" y="898"/>
                    <a:pt x="2099" y="862"/>
                    <a:pt x="2976" y="862"/>
                  </a:cubicBezTo>
                  <a:close/>
                  <a:moveTo>
                    <a:pt x="15005" y="6694"/>
                  </a:moveTo>
                  <a:cubicBezTo>
                    <a:pt x="15580" y="6694"/>
                    <a:pt x="16119" y="6711"/>
                    <a:pt x="16526" y="6754"/>
                  </a:cubicBezTo>
                  <a:cubicBezTo>
                    <a:pt x="16658" y="8131"/>
                    <a:pt x="16658" y="9365"/>
                    <a:pt x="16658" y="10742"/>
                  </a:cubicBezTo>
                  <a:cubicBezTo>
                    <a:pt x="16245" y="10813"/>
                    <a:pt x="15179" y="10849"/>
                    <a:pt x="14130" y="10849"/>
                  </a:cubicBezTo>
                  <a:cubicBezTo>
                    <a:pt x="13080" y="10849"/>
                    <a:pt x="12048" y="10813"/>
                    <a:pt x="11701" y="10742"/>
                  </a:cubicBezTo>
                  <a:cubicBezTo>
                    <a:pt x="11568" y="10059"/>
                    <a:pt x="11568" y="7987"/>
                    <a:pt x="11568" y="6886"/>
                  </a:cubicBezTo>
                  <a:cubicBezTo>
                    <a:pt x="12050" y="6793"/>
                    <a:pt x="13631" y="6694"/>
                    <a:pt x="15005" y="6694"/>
                  </a:cubicBezTo>
                  <a:close/>
                  <a:moveTo>
                    <a:pt x="10085" y="6690"/>
                  </a:moveTo>
                  <a:cubicBezTo>
                    <a:pt x="10248" y="6690"/>
                    <a:pt x="10415" y="6706"/>
                    <a:pt x="10599" y="6754"/>
                  </a:cubicBezTo>
                  <a:lnTo>
                    <a:pt x="10599" y="10742"/>
                  </a:lnTo>
                  <a:cubicBezTo>
                    <a:pt x="10323" y="10813"/>
                    <a:pt x="10084" y="10813"/>
                    <a:pt x="9861" y="10813"/>
                  </a:cubicBezTo>
                  <a:cubicBezTo>
                    <a:pt x="9638" y="10813"/>
                    <a:pt x="9431" y="10813"/>
                    <a:pt x="9222" y="10885"/>
                  </a:cubicBezTo>
                  <a:lnTo>
                    <a:pt x="6192" y="10885"/>
                  </a:lnTo>
                  <a:lnTo>
                    <a:pt x="6192" y="6754"/>
                  </a:lnTo>
                  <a:cubicBezTo>
                    <a:pt x="6376" y="6706"/>
                    <a:pt x="6545" y="6690"/>
                    <a:pt x="6709" y="6690"/>
                  </a:cubicBezTo>
                  <a:cubicBezTo>
                    <a:pt x="7037" y="6690"/>
                    <a:pt x="7345" y="6754"/>
                    <a:pt x="7712" y="6754"/>
                  </a:cubicBezTo>
                  <a:lnTo>
                    <a:pt x="9090" y="6754"/>
                  </a:lnTo>
                  <a:cubicBezTo>
                    <a:pt x="9457" y="6754"/>
                    <a:pt x="9760" y="6690"/>
                    <a:pt x="10085" y="6690"/>
                  </a:cubicBezTo>
                  <a:close/>
                  <a:moveTo>
                    <a:pt x="2068" y="6694"/>
                  </a:moveTo>
                  <a:cubicBezTo>
                    <a:pt x="3177" y="6694"/>
                    <a:pt x="4651" y="6793"/>
                    <a:pt x="5234" y="6886"/>
                  </a:cubicBezTo>
                  <a:cubicBezTo>
                    <a:pt x="5366" y="7580"/>
                    <a:pt x="5366" y="9640"/>
                    <a:pt x="5234" y="10742"/>
                  </a:cubicBezTo>
                  <a:cubicBezTo>
                    <a:pt x="5020" y="10882"/>
                    <a:pt x="4772" y="10917"/>
                    <a:pt x="4526" y="10917"/>
                  </a:cubicBezTo>
                  <a:cubicBezTo>
                    <a:pt x="4290" y="10917"/>
                    <a:pt x="4056" y="10885"/>
                    <a:pt x="3856" y="10885"/>
                  </a:cubicBezTo>
                  <a:lnTo>
                    <a:pt x="959" y="10885"/>
                  </a:lnTo>
                  <a:cubicBezTo>
                    <a:pt x="683" y="10334"/>
                    <a:pt x="827" y="9915"/>
                    <a:pt x="827" y="9508"/>
                  </a:cubicBezTo>
                  <a:lnTo>
                    <a:pt x="827" y="8131"/>
                  </a:lnTo>
                  <a:cubicBezTo>
                    <a:pt x="827" y="7712"/>
                    <a:pt x="683" y="7304"/>
                    <a:pt x="959" y="6754"/>
                  </a:cubicBezTo>
                  <a:cubicBezTo>
                    <a:pt x="1203" y="6711"/>
                    <a:pt x="1603" y="6694"/>
                    <a:pt x="2068" y="6694"/>
                  </a:cubicBezTo>
                  <a:close/>
                  <a:moveTo>
                    <a:pt x="16526" y="11711"/>
                  </a:moveTo>
                  <a:cubicBezTo>
                    <a:pt x="16526" y="11843"/>
                    <a:pt x="16658" y="11987"/>
                    <a:pt x="16658" y="12119"/>
                  </a:cubicBezTo>
                  <a:lnTo>
                    <a:pt x="16658" y="16118"/>
                  </a:lnTo>
                  <a:cubicBezTo>
                    <a:pt x="16658" y="16250"/>
                    <a:pt x="16526" y="16393"/>
                    <a:pt x="16526" y="16526"/>
                  </a:cubicBezTo>
                  <a:cubicBezTo>
                    <a:pt x="15812" y="16608"/>
                    <a:pt x="14557" y="16686"/>
                    <a:pt x="13486" y="16686"/>
                  </a:cubicBezTo>
                  <a:cubicBezTo>
                    <a:pt x="12690" y="16686"/>
                    <a:pt x="11996" y="16643"/>
                    <a:pt x="11701" y="16526"/>
                  </a:cubicBezTo>
                  <a:cubicBezTo>
                    <a:pt x="11568" y="15843"/>
                    <a:pt x="11568" y="13221"/>
                    <a:pt x="11568" y="11843"/>
                  </a:cubicBezTo>
                  <a:cubicBezTo>
                    <a:pt x="11844" y="11843"/>
                    <a:pt x="11976" y="11711"/>
                    <a:pt x="12119" y="11711"/>
                  </a:cubicBezTo>
                  <a:close/>
                  <a:moveTo>
                    <a:pt x="7276" y="11674"/>
                  </a:moveTo>
                  <a:cubicBezTo>
                    <a:pt x="7662" y="11674"/>
                    <a:pt x="8047" y="11711"/>
                    <a:pt x="8395" y="11711"/>
                  </a:cubicBezTo>
                  <a:lnTo>
                    <a:pt x="10467" y="11711"/>
                  </a:lnTo>
                  <a:cubicBezTo>
                    <a:pt x="10599" y="12394"/>
                    <a:pt x="10742" y="15149"/>
                    <a:pt x="10599" y="16526"/>
                  </a:cubicBezTo>
                  <a:cubicBezTo>
                    <a:pt x="10250" y="16666"/>
                    <a:pt x="9865" y="16701"/>
                    <a:pt x="9478" y="16701"/>
                  </a:cubicBezTo>
                  <a:cubicBezTo>
                    <a:pt x="9107" y="16701"/>
                    <a:pt x="8735" y="16669"/>
                    <a:pt x="8395" y="16669"/>
                  </a:cubicBezTo>
                  <a:cubicBezTo>
                    <a:pt x="8061" y="16669"/>
                    <a:pt x="7724" y="16701"/>
                    <a:pt x="7370" y="16701"/>
                  </a:cubicBezTo>
                  <a:cubicBezTo>
                    <a:pt x="7001" y="16701"/>
                    <a:pt x="6614" y="16666"/>
                    <a:pt x="6192" y="16526"/>
                  </a:cubicBezTo>
                  <a:lnTo>
                    <a:pt x="6192" y="11843"/>
                  </a:lnTo>
                  <a:cubicBezTo>
                    <a:pt x="6532" y="11708"/>
                    <a:pt x="6904" y="11674"/>
                    <a:pt x="7276" y="11674"/>
                  </a:cubicBezTo>
                  <a:close/>
                  <a:moveTo>
                    <a:pt x="2923" y="11744"/>
                  </a:moveTo>
                  <a:cubicBezTo>
                    <a:pt x="3818" y="11744"/>
                    <a:pt x="4749" y="11777"/>
                    <a:pt x="5234" y="11843"/>
                  </a:cubicBezTo>
                  <a:cubicBezTo>
                    <a:pt x="5366" y="12262"/>
                    <a:pt x="5234" y="12813"/>
                    <a:pt x="5234" y="13364"/>
                  </a:cubicBezTo>
                  <a:lnTo>
                    <a:pt x="5234" y="15016"/>
                  </a:lnTo>
                  <a:cubicBezTo>
                    <a:pt x="5234" y="15567"/>
                    <a:pt x="5366" y="16118"/>
                    <a:pt x="5234" y="16669"/>
                  </a:cubicBezTo>
                  <a:cubicBezTo>
                    <a:pt x="4820" y="16735"/>
                    <a:pt x="4027" y="16768"/>
                    <a:pt x="3200" y="16768"/>
                  </a:cubicBezTo>
                  <a:cubicBezTo>
                    <a:pt x="2372" y="16768"/>
                    <a:pt x="1510" y="16735"/>
                    <a:pt x="959" y="16669"/>
                  </a:cubicBezTo>
                  <a:cubicBezTo>
                    <a:pt x="683" y="15843"/>
                    <a:pt x="827" y="15016"/>
                    <a:pt x="827" y="14190"/>
                  </a:cubicBezTo>
                  <a:lnTo>
                    <a:pt x="827" y="11843"/>
                  </a:lnTo>
                  <a:cubicBezTo>
                    <a:pt x="1168" y="11777"/>
                    <a:pt x="2028" y="11744"/>
                    <a:pt x="2923" y="11744"/>
                  </a:cubicBezTo>
                  <a:close/>
                  <a:moveTo>
                    <a:pt x="14043" y="17663"/>
                  </a:moveTo>
                  <a:cubicBezTo>
                    <a:pt x="15041" y="17663"/>
                    <a:pt x="16041" y="17699"/>
                    <a:pt x="16526" y="17771"/>
                  </a:cubicBezTo>
                  <a:cubicBezTo>
                    <a:pt x="16658" y="18597"/>
                    <a:pt x="16658" y="21208"/>
                    <a:pt x="16526" y="22034"/>
                  </a:cubicBezTo>
                  <a:cubicBezTo>
                    <a:pt x="16113" y="22106"/>
                    <a:pt x="15113" y="22142"/>
                    <a:pt x="14097" y="22142"/>
                  </a:cubicBezTo>
                  <a:cubicBezTo>
                    <a:pt x="13080" y="22142"/>
                    <a:pt x="12048" y="22106"/>
                    <a:pt x="11568" y="22034"/>
                  </a:cubicBezTo>
                  <a:cubicBezTo>
                    <a:pt x="11425" y="21627"/>
                    <a:pt x="11568" y="21076"/>
                    <a:pt x="11568" y="20657"/>
                  </a:cubicBezTo>
                  <a:lnTo>
                    <a:pt x="11568" y="19280"/>
                  </a:lnTo>
                  <a:lnTo>
                    <a:pt x="11568" y="17771"/>
                  </a:lnTo>
                  <a:cubicBezTo>
                    <a:pt x="12048" y="17699"/>
                    <a:pt x="13045" y="17663"/>
                    <a:pt x="14043" y="17663"/>
                  </a:cubicBezTo>
                  <a:close/>
                  <a:moveTo>
                    <a:pt x="8347" y="17663"/>
                  </a:moveTo>
                  <a:cubicBezTo>
                    <a:pt x="9191" y="17663"/>
                    <a:pt x="10054" y="17699"/>
                    <a:pt x="10467" y="17771"/>
                  </a:cubicBezTo>
                  <a:cubicBezTo>
                    <a:pt x="10599" y="18454"/>
                    <a:pt x="10742" y="20932"/>
                    <a:pt x="10599" y="22034"/>
                  </a:cubicBezTo>
                  <a:cubicBezTo>
                    <a:pt x="10250" y="22175"/>
                    <a:pt x="9899" y="22209"/>
                    <a:pt x="9548" y="22209"/>
                  </a:cubicBezTo>
                  <a:cubicBezTo>
                    <a:pt x="9210" y="22209"/>
                    <a:pt x="8873" y="22177"/>
                    <a:pt x="8539" y="22177"/>
                  </a:cubicBezTo>
                  <a:lnTo>
                    <a:pt x="6192" y="22177"/>
                  </a:lnTo>
                  <a:cubicBezTo>
                    <a:pt x="6192" y="21076"/>
                    <a:pt x="6192" y="18454"/>
                    <a:pt x="6335" y="17771"/>
                  </a:cubicBezTo>
                  <a:cubicBezTo>
                    <a:pt x="6677" y="17699"/>
                    <a:pt x="7503" y="17663"/>
                    <a:pt x="8347" y="17663"/>
                  </a:cubicBezTo>
                  <a:close/>
                  <a:moveTo>
                    <a:pt x="2225" y="17573"/>
                  </a:moveTo>
                  <a:cubicBezTo>
                    <a:pt x="3355" y="17573"/>
                    <a:pt x="4606" y="17669"/>
                    <a:pt x="5090" y="17771"/>
                  </a:cubicBezTo>
                  <a:cubicBezTo>
                    <a:pt x="5234" y="18321"/>
                    <a:pt x="5366" y="21076"/>
                    <a:pt x="5234" y="22034"/>
                  </a:cubicBezTo>
                  <a:cubicBezTo>
                    <a:pt x="4741" y="22136"/>
                    <a:pt x="3283" y="22232"/>
                    <a:pt x="2132" y="22232"/>
                  </a:cubicBezTo>
                  <a:cubicBezTo>
                    <a:pt x="1660" y="22232"/>
                    <a:pt x="1240" y="22216"/>
                    <a:pt x="959" y="22177"/>
                  </a:cubicBezTo>
                  <a:cubicBezTo>
                    <a:pt x="827" y="21483"/>
                    <a:pt x="827" y="18597"/>
                    <a:pt x="959" y="17627"/>
                  </a:cubicBezTo>
                  <a:cubicBezTo>
                    <a:pt x="1320" y="17589"/>
                    <a:pt x="1763" y="17573"/>
                    <a:pt x="2225" y="17573"/>
                  </a:cubicBezTo>
                  <a:close/>
                  <a:moveTo>
                    <a:pt x="16383" y="0"/>
                  </a:moveTo>
                  <a:cubicBezTo>
                    <a:pt x="11425" y="0"/>
                    <a:pt x="6335" y="0"/>
                    <a:pt x="1378" y="143"/>
                  </a:cubicBezTo>
                  <a:lnTo>
                    <a:pt x="683" y="143"/>
                  </a:lnTo>
                  <a:cubicBezTo>
                    <a:pt x="133" y="551"/>
                    <a:pt x="0" y="1245"/>
                    <a:pt x="0" y="1928"/>
                  </a:cubicBezTo>
                  <a:lnTo>
                    <a:pt x="0" y="8263"/>
                  </a:lnTo>
                  <a:lnTo>
                    <a:pt x="0" y="21351"/>
                  </a:lnTo>
                  <a:lnTo>
                    <a:pt x="0" y="22310"/>
                  </a:lnTo>
                  <a:cubicBezTo>
                    <a:pt x="133" y="22728"/>
                    <a:pt x="408" y="23004"/>
                    <a:pt x="827" y="23004"/>
                  </a:cubicBezTo>
                  <a:cubicBezTo>
                    <a:pt x="1510" y="23004"/>
                    <a:pt x="2061" y="23136"/>
                    <a:pt x="2755" y="23136"/>
                  </a:cubicBezTo>
                  <a:lnTo>
                    <a:pt x="16383" y="23136"/>
                  </a:lnTo>
                  <a:cubicBezTo>
                    <a:pt x="17077" y="23136"/>
                    <a:pt x="17485" y="22860"/>
                    <a:pt x="17628" y="22034"/>
                  </a:cubicBezTo>
                  <a:lnTo>
                    <a:pt x="17628" y="21483"/>
                  </a:lnTo>
                  <a:cubicBezTo>
                    <a:pt x="17760" y="14466"/>
                    <a:pt x="17628" y="7437"/>
                    <a:pt x="17628" y="551"/>
                  </a:cubicBezTo>
                  <a:cubicBezTo>
                    <a:pt x="17628" y="276"/>
                    <a:pt x="17485" y="143"/>
                    <a:pt x="1735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2772050" y="2262000"/>
              <a:ext cx="134425" cy="119575"/>
            </a:xfrm>
            <a:custGeom>
              <a:rect b="b" l="l" r="r" t="t"/>
              <a:pathLst>
                <a:path extrusionOk="0" h="4783" w="5377">
                  <a:moveTo>
                    <a:pt x="2585" y="1"/>
                  </a:moveTo>
                  <a:cubicBezTo>
                    <a:pt x="1554" y="1"/>
                    <a:pt x="557" y="34"/>
                    <a:pt x="143" y="100"/>
                  </a:cubicBezTo>
                  <a:lnTo>
                    <a:pt x="143" y="1620"/>
                  </a:lnTo>
                  <a:lnTo>
                    <a:pt x="143" y="3273"/>
                  </a:lnTo>
                  <a:cubicBezTo>
                    <a:pt x="143" y="3824"/>
                    <a:pt x="0" y="4231"/>
                    <a:pt x="276" y="4782"/>
                  </a:cubicBezTo>
                  <a:lnTo>
                    <a:pt x="5233" y="4782"/>
                  </a:lnTo>
                  <a:lnTo>
                    <a:pt x="5233" y="3130"/>
                  </a:lnTo>
                  <a:lnTo>
                    <a:pt x="5233" y="1620"/>
                  </a:lnTo>
                  <a:cubicBezTo>
                    <a:pt x="5233" y="1069"/>
                    <a:pt x="5376" y="519"/>
                    <a:pt x="5233" y="100"/>
                  </a:cubicBezTo>
                  <a:cubicBezTo>
                    <a:pt x="4682" y="34"/>
                    <a:pt x="3616" y="1"/>
                    <a:pt x="258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2775625" y="2529725"/>
              <a:ext cx="127275" cy="124400"/>
            </a:xfrm>
            <a:custGeom>
              <a:rect b="b" l="l" r="r" t="t"/>
              <a:pathLst>
                <a:path extrusionOk="0" h="4976" w="5091">
                  <a:moveTo>
                    <a:pt x="551" y="0"/>
                  </a:moveTo>
                  <a:cubicBezTo>
                    <a:pt x="408" y="0"/>
                    <a:pt x="276" y="132"/>
                    <a:pt x="0" y="132"/>
                  </a:cubicBezTo>
                  <a:cubicBezTo>
                    <a:pt x="0" y="1510"/>
                    <a:pt x="0" y="4132"/>
                    <a:pt x="133" y="4815"/>
                  </a:cubicBezTo>
                  <a:cubicBezTo>
                    <a:pt x="428" y="4932"/>
                    <a:pt x="1122" y="4975"/>
                    <a:pt x="1918" y="4975"/>
                  </a:cubicBezTo>
                  <a:cubicBezTo>
                    <a:pt x="2989" y="4975"/>
                    <a:pt x="4244" y="4897"/>
                    <a:pt x="4958" y="4815"/>
                  </a:cubicBezTo>
                  <a:cubicBezTo>
                    <a:pt x="4958" y="4682"/>
                    <a:pt x="5090" y="4539"/>
                    <a:pt x="5090" y="4407"/>
                  </a:cubicBezTo>
                  <a:lnTo>
                    <a:pt x="5090" y="408"/>
                  </a:lnTo>
                  <a:cubicBezTo>
                    <a:pt x="5090" y="276"/>
                    <a:pt x="4958" y="132"/>
                    <a:pt x="49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2772050" y="2678525"/>
              <a:ext cx="130850" cy="111975"/>
            </a:xfrm>
            <a:custGeom>
              <a:rect b="b" l="l" r="r" t="t"/>
              <a:pathLst>
                <a:path extrusionOk="0" h="4479" w="5234">
                  <a:moveTo>
                    <a:pt x="2618" y="0"/>
                  </a:moveTo>
                  <a:cubicBezTo>
                    <a:pt x="1620" y="0"/>
                    <a:pt x="623" y="36"/>
                    <a:pt x="143" y="108"/>
                  </a:cubicBezTo>
                  <a:lnTo>
                    <a:pt x="143" y="1617"/>
                  </a:lnTo>
                  <a:lnTo>
                    <a:pt x="143" y="2994"/>
                  </a:lnTo>
                  <a:cubicBezTo>
                    <a:pt x="143" y="3413"/>
                    <a:pt x="0" y="3964"/>
                    <a:pt x="143" y="4371"/>
                  </a:cubicBezTo>
                  <a:cubicBezTo>
                    <a:pt x="623" y="4443"/>
                    <a:pt x="1655" y="4479"/>
                    <a:pt x="2672" y="4479"/>
                  </a:cubicBezTo>
                  <a:cubicBezTo>
                    <a:pt x="3688" y="4479"/>
                    <a:pt x="4688" y="4443"/>
                    <a:pt x="5101" y="4371"/>
                  </a:cubicBezTo>
                  <a:cubicBezTo>
                    <a:pt x="5233" y="3545"/>
                    <a:pt x="5233" y="934"/>
                    <a:pt x="5101" y="108"/>
                  </a:cubicBezTo>
                  <a:cubicBezTo>
                    <a:pt x="4616" y="36"/>
                    <a:pt x="3616" y="0"/>
                    <a:pt x="26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2503500" y="2530550"/>
              <a:ext cx="117075" cy="125625"/>
            </a:xfrm>
            <a:custGeom>
              <a:rect b="b" l="l" r="r" t="t"/>
              <a:pathLst>
                <a:path extrusionOk="0" h="5025" w="4683">
                  <a:moveTo>
                    <a:pt x="2240" y="0"/>
                  </a:moveTo>
                  <a:cubicBezTo>
                    <a:pt x="1345" y="0"/>
                    <a:pt x="485" y="33"/>
                    <a:pt x="144" y="99"/>
                  </a:cubicBezTo>
                  <a:lnTo>
                    <a:pt x="144" y="2446"/>
                  </a:lnTo>
                  <a:cubicBezTo>
                    <a:pt x="144" y="3272"/>
                    <a:pt x="0" y="4099"/>
                    <a:pt x="276" y="4925"/>
                  </a:cubicBezTo>
                  <a:cubicBezTo>
                    <a:pt x="827" y="4991"/>
                    <a:pt x="1689" y="5024"/>
                    <a:pt x="2517" y="5024"/>
                  </a:cubicBezTo>
                  <a:cubicBezTo>
                    <a:pt x="3344" y="5024"/>
                    <a:pt x="4137" y="4991"/>
                    <a:pt x="4551" y="4925"/>
                  </a:cubicBezTo>
                  <a:cubicBezTo>
                    <a:pt x="4683" y="4374"/>
                    <a:pt x="4551" y="3823"/>
                    <a:pt x="4551" y="3272"/>
                  </a:cubicBezTo>
                  <a:lnTo>
                    <a:pt x="4551" y="1620"/>
                  </a:lnTo>
                  <a:cubicBezTo>
                    <a:pt x="4551" y="1069"/>
                    <a:pt x="4683" y="518"/>
                    <a:pt x="4551" y="99"/>
                  </a:cubicBezTo>
                  <a:cubicBezTo>
                    <a:pt x="4066" y="33"/>
                    <a:pt x="3135" y="0"/>
                    <a:pt x="224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2507075" y="2258500"/>
              <a:ext cx="113500" cy="126650"/>
            </a:xfrm>
            <a:custGeom>
              <a:rect b="b" l="l" r="r" t="t"/>
              <a:pathLst>
                <a:path extrusionOk="0" h="5066" w="4540">
                  <a:moveTo>
                    <a:pt x="2150" y="0"/>
                  </a:moveTo>
                  <a:cubicBezTo>
                    <a:pt x="1273" y="0"/>
                    <a:pt x="414" y="36"/>
                    <a:pt x="1" y="108"/>
                  </a:cubicBezTo>
                  <a:cubicBezTo>
                    <a:pt x="1" y="1066"/>
                    <a:pt x="1" y="4239"/>
                    <a:pt x="133" y="5065"/>
                  </a:cubicBezTo>
                  <a:cubicBezTo>
                    <a:pt x="1653" y="5065"/>
                    <a:pt x="3713" y="5065"/>
                    <a:pt x="4408" y="4922"/>
                  </a:cubicBezTo>
                  <a:cubicBezTo>
                    <a:pt x="4540" y="4371"/>
                    <a:pt x="4408" y="3820"/>
                    <a:pt x="4408" y="3270"/>
                  </a:cubicBezTo>
                  <a:lnTo>
                    <a:pt x="4408" y="1760"/>
                  </a:lnTo>
                  <a:cubicBezTo>
                    <a:pt x="4408" y="1209"/>
                    <a:pt x="4540" y="659"/>
                    <a:pt x="4408" y="108"/>
                  </a:cubicBezTo>
                  <a:cubicBezTo>
                    <a:pt x="3923" y="36"/>
                    <a:pt x="3028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2641225" y="2528800"/>
              <a:ext cx="113775" cy="125675"/>
            </a:xfrm>
            <a:custGeom>
              <a:rect b="b" l="l" r="r" t="t"/>
              <a:pathLst>
                <a:path extrusionOk="0" h="5027" w="4551">
                  <a:moveTo>
                    <a:pt x="1084" y="0"/>
                  </a:moveTo>
                  <a:cubicBezTo>
                    <a:pt x="712" y="0"/>
                    <a:pt x="340" y="34"/>
                    <a:pt x="0" y="169"/>
                  </a:cubicBezTo>
                  <a:lnTo>
                    <a:pt x="0" y="4852"/>
                  </a:lnTo>
                  <a:cubicBezTo>
                    <a:pt x="422" y="4992"/>
                    <a:pt x="809" y="5027"/>
                    <a:pt x="1178" y="5027"/>
                  </a:cubicBezTo>
                  <a:cubicBezTo>
                    <a:pt x="1532" y="5027"/>
                    <a:pt x="1869" y="4995"/>
                    <a:pt x="2203" y="4995"/>
                  </a:cubicBezTo>
                  <a:cubicBezTo>
                    <a:pt x="2543" y="4995"/>
                    <a:pt x="2915" y="5027"/>
                    <a:pt x="3286" y="5027"/>
                  </a:cubicBezTo>
                  <a:cubicBezTo>
                    <a:pt x="3673" y="5027"/>
                    <a:pt x="4058" y="4992"/>
                    <a:pt x="4407" y="4852"/>
                  </a:cubicBezTo>
                  <a:cubicBezTo>
                    <a:pt x="4550" y="3475"/>
                    <a:pt x="4407" y="720"/>
                    <a:pt x="4275" y="37"/>
                  </a:cubicBezTo>
                  <a:lnTo>
                    <a:pt x="2203" y="37"/>
                  </a:lnTo>
                  <a:cubicBezTo>
                    <a:pt x="1855" y="37"/>
                    <a:pt x="1470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2641225" y="2260250"/>
              <a:ext cx="110175" cy="124000"/>
            </a:xfrm>
            <a:custGeom>
              <a:rect b="b" l="l" r="r" t="t"/>
              <a:pathLst>
                <a:path extrusionOk="0" h="4960" w="4407">
                  <a:moveTo>
                    <a:pt x="1084" y="0"/>
                  </a:moveTo>
                  <a:cubicBezTo>
                    <a:pt x="712" y="0"/>
                    <a:pt x="340" y="35"/>
                    <a:pt x="0" y="170"/>
                  </a:cubicBezTo>
                  <a:cubicBezTo>
                    <a:pt x="0" y="1139"/>
                    <a:pt x="0" y="4169"/>
                    <a:pt x="143" y="4852"/>
                  </a:cubicBezTo>
                  <a:cubicBezTo>
                    <a:pt x="485" y="4924"/>
                    <a:pt x="1344" y="4960"/>
                    <a:pt x="2205" y="4960"/>
                  </a:cubicBezTo>
                  <a:cubicBezTo>
                    <a:pt x="3066" y="4960"/>
                    <a:pt x="3928" y="4924"/>
                    <a:pt x="4275" y="4852"/>
                  </a:cubicBezTo>
                  <a:cubicBezTo>
                    <a:pt x="4407" y="4026"/>
                    <a:pt x="4407" y="1139"/>
                    <a:pt x="4407" y="38"/>
                  </a:cubicBezTo>
                  <a:lnTo>
                    <a:pt x="2203" y="38"/>
                  </a:lnTo>
                  <a:cubicBezTo>
                    <a:pt x="1855" y="38"/>
                    <a:pt x="1470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2507075" y="2676250"/>
              <a:ext cx="113500" cy="116500"/>
            </a:xfrm>
            <a:custGeom>
              <a:rect b="b" l="l" r="r" t="t"/>
              <a:pathLst>
                <a:path extrusionOk="0" h="4660" w="4540">
                  <a:moveTo>
                    <a:pt x="1399" y="1"/>
                  </a:moveTo>
                  <a:cubicBezTo>
                    <a:pt x="937" y="1"/>
                    <a:pt x="494" y="17"/>
                    <a:pt x="133" y="55"/>
                  </a:cubicBezTo>
                  <a:cubicBezTo>
                    <a:pt x="1" y="1025"/>
                    <a:pt x="1" y="3911"/>
                    <a:pt x="133" y="4605"/>
                  </a:cubicBezTo>
                  <a:cubicBezTo>
                    <a:pt x="414" y="4644"/>
                    <a:pt x="834" y="4660"/>
                    <a:pt x="1306" y="4660"/>
                  </a:cubicBezTo>
                  <a:cubicBezTo>
                    <a:pt x="2457" y="4660"/>
                    <a:pt x="3915" y="4564"/>
                    <a:pt x="4408" y="4462"/>
                  </a:cubicBezTo>
                  <a:cubicBezTo>
                    <a:pt x="4540" y="3504"/>
                    <a:pt x="4408" y="749"/>
                    <a:pt x="4264" y="199"/>
                  </a:cubicBezTo>
                  <a:cubicBezTo>
                    <a:pt x="3780" y="97"/>
                    <a:pt x="2529" y="1"/>
                    <a:pt x="139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2641225" y="2678525"/>
              <a:ext cx="113775" cy="113675"/>
            </a:xfrm>
            <a:custGeom>
              <a:rect b="b" l="l" r="r" t="t"/>
              <a:pathLst>
                <a:path extrusionOk="0" h="4547" w="4551">
                  <a:moveTo>
                    <a:pt x="2155" y="0"/>
                  </a:moveTo>
                  <a:cubicBezTo>
                    <a:pt x="1311" y="0"/>
                    <a:pt x="485" y="36"/>
                    <a:pt x="143" y="108"/>
                  </a:cubicBezTo>
                  <a:cubicBezTo>
                    <a:pt x="0" y="791"/>
                    <a:pt x="0" y="3413"/>
                    <a:pt x="0" y="4514"/>
                  </a:cubicBezTo>
                  <a:lnTo>
                    <a:pt x="2347" y="4514"/>
                  </a:lnTo>
                  <a:cubicBezTo>
                    <a:pt x="2681" y="4514"/>
                    <a:pt x="3018" y="4546"/>
                    <a:pt x="3356" y="4546"/>
                  </a:cubicBezTo>
                  <a:cubicBezTo>
                    <a:pt x="3707" y="4546"/>
                    <a:pt x="4058" y="4512"/>
                    <a:pt x="4407" y="4371"/>
                  </a:cubicBezTo>
                  <a:cubicBezTo>
                    <a:pt x="4550" y="3269"/>
                    <a:pt x="4407" y="791"/>
                    <a:pt x="4275" y="108"/>
                  </a:cubicBezTo>
                  <a:cubicBezTo>
                    <a:pt x="3862" y="36"/>
                    <a:pt x="2999" y="0"/>
                    <a:pt x="215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775625" y="2404275"/>
              <a:ext cx="127275" cy="103925"/>
            </a:xfrm>
            <a:custGeom>
              <a:rect b="b" l="l" r="r" t="t"/>
              <a:pathLst>
                <a:path extrusionOk="0" h="4157" w="5091">
                  <a:moveTo>
                    <a:pt x="3437" y="1"/>
                  </a:moveTo>
                  <a:cubicBezTo>
                    <a:pt x="2063" y="1"/>
                    <a:pt x="482" y="100"/>
                    <a:pt x="0" y="193"/>
                  </a:cubicBezTo>
                  <a:cubicBezTo>
                    <a:pt x="0" y="1294"/>
                    <a:pt x="0" y="3366"/>
                    <a:pt x="133" y="4049"/>
                  </a:cubicBezTo>
                  <a:cubicBezTo>
                    <a:pt x="480" y="4120"/>
                    <a:pt x="1512" y="4156"/>
                    <a:pt x="2562" y="4156"/>
                  </a:cubicBezTo>
                  <a:cubicBezTo>
                    <a:pt x="3611" y="4156"/>
                    <a:pt x="4677" y="4120"/>
                    <a:pt x="5090" y="4049"/>
                  </a:cubicBezTo>
                  <a:cubicBezTo>
                    <a:pt x="5090" y="2672"/>
                    <a:pt x="5090" y="1438"/>
                    <a:pt x="4958" y="61"/>
                  </a:cubicBezTo>
                  <a:cubicBezTo>
                    <a:pt x="4551" y="18"/>
                    <a:pt x="4012" y="1"/>
                    <a:pt x="343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2503500" y="2404275"/>
              <a:ext cx="117075" cy="105600"/>
            </a:xfrm>
            <a:custGeom>
              <a:rect b="b" l="l" r="r" t="t"/>
              <a:pathLst>
                <a:path extrusionOk="0" h="4224" w="4683">
                  <a:moveTo>
                    <a:pt x="1385" y="1"/>
                  </a:moveTo>
                  <a:cubicBezTo>
                    <a:pt x="920" y="1"/>
                    <a:pt x="520" y="18"/>
                    <a:pt x="276" y="61"/>
                  </a:cubicBezTo>
                  <a:cubicBezTo>
                    <a:pt x="0" y="611"/>
                    <a:pt x="144" y="1019"/>
                    <a:pt x="144" y="1438"/>
                  </a:cubicBezTo>
                  <a:lnTo>
                    <a:pt x="144" y="2815"/>
                  </a:lnTo>
                  <a:cubicBezTo>
                    <a:pt x="144" y="3222"/>
                    <a:pt x="0" y="3641"/>
                    <a:pt x="276" y="4192"/>
                  </a:cubicBezTo>
                  <a:lnTo>
                    <a:pt x="3173" y="4192"/>
                  </a:lnTo>
                  <a:cubicBezTo>
                    <a:pt x="3373" y="4192"/>
                    <a:pt x="3607" y="4224"/>
                    <a:pt x="3843" y="4224"/>
                  </a:cubicBezTo>
                  <a:cubicBezTo>
                    <a:pt x="4089" y="4224"/>
                    <a:pt x="4337" y="4189"/>
                    <a:pt x="4551" y="4049"/>
                  </a:cubicBezTo>
                  <a:cubicBezTo>
                    <a:pt x="4683" y="2947"/>
                    <a:pt x="4683" y="887"/>
                    <a:pt x="4551" y="193"/>
                  </a:cubicBezTo>
                  <a:cubicBezTo>
                    <a:pt x="3968" y="100"/>
                    <a:pt x="2494" y="1"/>
                    <a:pt x="138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2641225" y="2404175"/>
              <a:ext cx="110175" cy="104900"/>
            </a:xfrm>
            <a:custGeom>
              <a:rect b="b" l="l" r="r" t="t"/>
              <a:pathLst>
                <a:path extrusionOk="0" h="4196" w="4407">
                  <a:moveTo>
                    <a:pt x="517" y="1"/>
                  </a:moveTo>
                  <a:cubicBezTo>
                    <a:pt x="353" y="1"/>
                    <a:pt x="184" y="17"/>
                    <a:pt x="0" y="65"/>
                  </a:cubicBezTo>
                  <a:lnTo>
                    <a:pt x="0" y="4196"/>
                  </a:lnTo>
                  <a:lnTo>
                    <a:pt x="3030" y="4196"/>
                  </a:lnTo>
                  <a:cubicBezTo>
                    <a:pt x="3239" y="4124"/>
                    <a:pt x="3446" y="4124"/>
                    <a:pt x="3669" y="4124"/>
                  </a:cubicBezTo>
                  <a:cubicBezTo>
                    <a:pt x="3892" y="4124"/>
                    <a:pt x="4131" y="4124"/>
                    <a:pt x="4407" y="4053"/>
                  </a:cubicBezTo>
                  <a:lnTo>
                    <a:pt x="4407" y="65"/>
                  </a:lnTo>
                  <a:cubicBezTo>
                    <a:pt x="4223" y="17"/>
                    <a:pt x="4056" y="1"/>
                    <a:pt x="3893" y="1"/>
                  </a:cubicBezTo>
                  <a:cubicBezTo>
                    <a:pt x="3568" y="1"/>
                    <a:pt x="3265" y="65"/>
                    <a:pt x="2898" y="65"/>
                  </a:cubicBezTo>
                  <a:lnTo>
                    <a:pt x="1520" y="65"/>
                  </a:lnTo>
                  <a:cubicBezTo>
                    <a:pt x="1153" y="65"/>
                    <a:pt x="84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2486425" y="2942850"/>
              <a:ext cx="444000" cy="578425"/>
            </a:xfrm>
            <a:custGeom>
              <a:rect b="b" l="l" r="r" t="t"/>
              <a:pathLst>
                <a:path extrusionOk="0" h="23137" w="17760">
                  <a:moveTo>
                    <a:pt x="14572" y="873"/>
                  </a:moveTo>
                  <a:cubicBezTo>
                    <a:pt x="15411" y="873"/>
                    <a:pt x="16207" y="905"/>
                    <a:pt x="16658" y="959"/>
                  </a:cubicBezTo>
                  <a:cubicBezTo>
                    <a:pt x="16801" y="1510"/>
                    <a:pt x="16658" y="2061"/>
                    <a:pt x="16658" y="2612"/>
                  </a:cubicBezTo>
                  <a:lnTo>
                    <a:pt x="16658" y="4132"/>
                  </a:lnTo>
                  <a:lnTo>
                    <a:pt x="16658" y="5785"/>
                  </a:lnTo>
                  <a:lnTo>
                    <a:pt x="11701" y="5785"/>
                  </a:lnTo>
                  <a:cubicBezTo>
                    <a:pt x="11425" y="5234"/>
                    <a:pt x="11568" y="4683"/>
                    <a:pt x="11568" y="4264"/>
                  </a:cubicBezTo>
                  <a:lnTo>
                    <a:pt x="11568" y="2612"/>
                  </a:lnTo>
                  <a:lnTo>
                    <a:pt x="11568" y="1102"/>
                  </a:lnTo>
                  <a:cubicBezTo>
                    <a:pt x="12056" y="940"/>
                    <a:pt x="13360" y="873"/>
                    <a:pt x="14572" y="873"/>
                  </a:cubicBezTo>
                  <a:close/>
                  <a:moveTo>
                    <a:pt x="9092" y="901"/>
                  </a:moveTo>
                  <a:cubicBezTo>
                    <a:pt x="9561" y="901"/>
                    <a:pt x="10048" y="959"/>
                    <a:pt x="10599" y="959"/>
                  </a:cubicBezTo>
                  <a:cubicBezTo>
                    <a:pt x="10599" y="2061"/>
                    <a:pt x="10599" y="4958"/>
                    <a:pt x="10467" y="5641"/>
                  </a:cubicBezTo>
                  <a:cubicBezTo>
                    <a:pt x="10120" y="5779"/>
                    <a:pt x="9258" y="5848"/>
                    <a:pt x="8397" y="5848"/>
                  </a:cubicBezTo>
                  <a:cubicBezTo>
                    <a:pt x="7536" y="5848"/>
                    <a:pt x="6677" y="5779"/>
                    <a:pt x="6335" y="5641"/>
                  </a:cubicBezTo>
                  <a:cubicBezTo>
                    <a:pt x="6192" y="4958"/>
                    <a:pt x="6192" y="2061"/>
                    <a:pt x="6192" y="959"/>
                  </a:cubicBezTo>
                  <a:cubicBezTo>
                    <a:pt x="6423" y="915"/>
                    <a:pt x="6669" y="901"/>
                    <a:pt x="6920" y="901"/>
                  </a:cubicBezTo>
                  <a:cubicBezTo>
                    <a:pt x="7421" y="901"/>
                    <a:pt x="7940" y="959"/>
                    <a:pt x="8395" y="959"/>
                  </a:cubicBezTo>
                  <a:cubicBezTo>
                    <a:pt x="8627" y="915"/>
                    <a:pt x="8857" y="901"/>
                    <a:pt x="9092" y="901"/>
                  </a:cubicBezTo>
                  <a:close/>
                  <a:moveTo>
                    <a:pt x="2976" y="860"/>
                  </a:moveTo>
                  <a:cubicBezTo>
                    <a:pt x="3854" y="860"/>
                    <a:pt x="4749" y="893"/>
                    <a:pt x="5234" y="959"/>
                  </a:cubicBezTo>
                  <a:cubicBezTo>
                    <a:pt x="5366" y="1510"/>
                    <a:pt x="5234" y="1929"/>
                    <a:pt x="5234" y="2480"/>
                  </a:cubicBezTo>
                  <a:lnTo>
                    <a:pt x="5234" y="4132"/>
                  </a:lnTo>
                  <a:cubicBezTo>
                    <a:pt x="5234" y="4683"/>
                    <a:pt x="5366" y="5234"/>
                    <a:pt x="5234" y="5641"/>
                  </a:cubicBezTo>
                  <a:cubicBezTo>
                    <a:pt x="4824" y="5804"/>
                    <a:pt x="3937" y="5871"/>
                    <a:pt x="2966" y="5871"/>
                  </a:cubicBezTo>
                  <a:cubicBezTo>
                    <a:pt x="2294" y="5871"/>
                    <a:pt x="1581" y="5839"/>
                    <a:pt x="959" y="5785"/>
                  </a:cubicBezTo>
                  <a:cubicBezTo>
                    <a:pt x="827" y="5091"/>
                    <a:pt x="827" y="1786"/>
                    <a:pt x="827" y="959"/>
                  </a:cubicBezTo>
                  <a:cubicBezTo>
                    <a:pt x="1240" y="893"/>
                    <a:pt x="2099" y="860"/>
                    <a:pt x="2976" y="860"/>
                  </a:cubicBezTo>
                  <a:close/>
                  <a:moveTo>
                    <a:pt x="14327" y="6657"/>
                  </a:moveTo>
                  <a:cubicBezTo>
                    <a:pt x="15144" y="6657"/>
                    <a:pt x="15962" y="6689"/>
                    <a:pt x="16526" y="6743"/>
                  </a:cubicBezTo>
                  <a:cubicBezTo>
                    <a:pt x="16658" y="8120"/>
                    <a:pt x="16658" y="9365"/>
                    <a:pt x="16658" y="10599"/>
                  </a:cubicBezTo>
                  <a:cubicBezTo>
                    <a:pt x="15832" y="10742"/>
                    <a:pt x="12395" y="10742"/>
                    <a:pt x="11701" y="10742"/>
                  </a:cubicBezTo>
                  <a:cubicBezTo>
                    <a:pt x="11568" y="10048"/>
                    <a:pt x="11568" y="7988"/>
                    <a:pt x="11568" y="6886"/>
                  </a:cubicBezTo>
                  <a:cubicBezTo>
                    <a:pt x="11972" y="6724"/>
                    <a:pt x="13148" y="6657"/>
                    <a:pt x="14327" y="6657"/>
                  </a:cubicBezTo>
                  <a:close/>
                  <a:moveTo>
                    <a:pt x="9090" y="6611"/>
                  </a:moveTo>
                  <a:cubicBezTo>
                    <a:pt x="9640" y="6611"/>
                    <a:pt x="10048" y="6611"/>
                    <a:pt x="10599" y="6743"/>
                  </a:cubicBezTo>
                  <a:lnTo>
                    <a:pt x="10599" y="10599"/>
                  </a:lnTo>
                  <a:cubicBezTo>
                    <a:pt x="10318" y="10740"/>
                    <a:pt x="10074" y="10774"/>
                    <a:pt x="9847" y="10774"/>
                  </a:cubicBezTo>
                  <a:cubicBezTo>
                    <a:pt x="9629" y="10774"/>
                    <a:pt x="9427" y="10742"/>
                    <a:pt x="9222" y="10742"/>
                  </a:cubicBezTo>
                  <a:lnTo>
                    <a:pt x="6192" y="10742"/>
                  </a:lnTo>
                  <a:lnTo>
                    <a:pt x="6192" y="6743"/>
                  </a:lnTo>
                  <a:cubicBezTo>
                    <a:pt x="6467" y="6677"/>
                    <a:pt x="6710" y="6677"/>
                    <a:pt x="6952" y="6677"/>
                  </a:cubicBezTo>
                  <a:cubicBezTo>
                    <a:pt x="7195" y="6677"/>
                    <a:pt x="7437" y="6677"/>
                    <a:pt x="7712" y="6611"/>
                  </a:cubicBezTo>
                  <a:close/>
                  <a:moveTo>
                    <a:pt x="3096" y="6644"/>
                  </a:moveTo>
                  <a:cubicBezTo>
                    <a:pt x="3958" y="6644"/>
                    <a:pt x="4820" y="6677"/>
                    <a:pt x="5234" y="6743"/>
                  </a:cubicBezTo>
                  <a:cubicBezTo>
                    <a:pt x="5366" y="7569"/>
                    <a:pt x="5366" y="9641"/>
                    <a:pt x="5234" y="10742"/>
                  </a:cubicBezTo>
                  <a:cubicBezTo>
                    <a:pt x="5094" y="10786"/>
                    <a:pt x="4940" y="10801"/>
                    <a:pt x="4781" y="10801"/>
                  </a:cubicBezTo>
                  <a:cubicBezTo>
                    <a:pt x="4464" y="10801"/>
                    <a:pt x="4128" y="10742"/>
                    <a:pt x="3856" y="10742"/>
                  </a:cubicBezTo>
                  <a:cubicBezTo>
                    <a:pt x="3306" y="10875"/>
                    <a:pt x="2887" y="10875"/>
                    <a:pt x="2336" y="10875"/>
                  </a:cubicBezTo>
                  <a:cubicBezTo>
                    <a:pt x="2132" y="10808"/>
                    <a:pt x="1893" y="10808"/>
                    <a:pt x="1652" y="10808"/>
                  </a:cubicBezTo>
                  <a:cubicBezTo>
                    <a:pt x="1411" y="10808"/>
                    <a:pt x="1168" y="10808"/>
                    <a:pt x="959" y="10742"/>
                  </a:cubicBezTo>
                  <a:cubicBezTo>
                    <a:pt x="683" y="10324"/>
                    <a:pt x="827" y="9916"/>
                    <a:pt x="827" y="9365"/>
                  </a:cubicBezTo>
                  <a:lnTo>
                    <a:pt x="827" y="8120"/>
                  </a:lnTo>
                  <a:cubicBezTo>
                    <a:pt x="827" y="7713"/>
                    <a:pt x="683" y="7162"/>
                    <a:pt x="959" y="6743"/>
                  </a:cubicBezTo>
                  <a:cubicBezTo>
                    <a:pt x="1372" y="6677"/>
                    <a:pt x="2234" y="6644"/>
                    <a:pt x="3096" y="6644"/>
                  </a:cubicBezTo>
                  <a:close/>
                  <a:moveTo>
                    <a:pt x="16526" y="11701"/>
                  </a:moveTo>
                  <a:cubicBezTo>
                    <a:pt x="16526" y="11844"/>
                    <a:pt x="16658" y="11976"/>
                    <a:pt x="16658" y="11976"/>
                  </a:cubicBezTo>
                  <a:lnTo>
                    <a:pt x="16658" y="16108"/>
                  </a:lnTo>
                  <a:cubicBezTo>
                    <a:pt x="16658" y="16251"/>
                    <a:pt x="16526" y="16383"/>
                    <a:pt x="16526" y="16526"/>
                  </a:cubicBezTo>
                  <a:cubicBezTo>
                    <a:pt x="15904" y="16592"/>
                    <a:pt x="14871" y="16625"/>
                    <a:pt x="13907" y="16625"/>
                  </a:cubicBezTo>
                  <a:cubicBezTo>
                    <a:pt x="12943" y="16625"/>
                    <a:pt x="12048" y="16592"/>
                    <a:pt x="11701" y="16526"/>
                  </a:cubicBezTo>
                  <a:cubicBezTo>
                    <a:pt x="11568" y="15832"/>
                    <a:pt x="11568" y="13221"/>
                    <a:pt x="11568" y="11844"/>
                  </a:cubicBezTo>
                  <a:cubicBezTo>
                    <a:pt x="11844" y="11701"/>
                    <a:pt x="11976" y="11701"/>
                    <a:pt x="12119" y="11701"/>
                  </a:cubicBezTo>
                  <a:close/>
                  <a:moveTo>
                    <a:pt x="7321" y="11669"/>
                  </a:moveTo>
                  <a:cubicBezTo>
                    <a:pt x="7692" y="11669"/>
                    <a:pt x="8061" y="11701"/>
                    <a:pt x="8395" y="11701"/>
                  </a:cubicBezTo>
                  <a:lnTo>
                    <a:pt x="10467" y="11701"/>
                  </a:lnTo>
                  <a:cubicBezTo>
                    <a:pt x="10599" y="12395"/>
                    <a:pt x="10742" y="15149"/>
                    <a:pt x="10599" y="16526"/>
                  </a:cubicBezTo>
                  <a:cubicBezTo>
                    <a:pt x="10264" y="16661"/>
                    <a:pt x="9895" y="16696"/>
                    <a:pt x="9524" y="16696"/>
                  </a:cubicBezTo>
                  <a:cubicBezTo>
                    <a:pt x="9137" y="16696"/>
                    <a:pt x="8749" y="16659"/>
                    <a:pt x="8395" y="16659"/>
                  </a:cubicBezTo>
                  <a:cubicBezTo>
                    <a:pt x="8047" y="16659"/>
                    <a:pt x="7696" y="16696"/>
                    <a:pt x="7326" y="16696"/>
                  </a:cubicBezTo>
                  <a:cubicBezTo>
                    <a:pt x="6970" y="16696"/>
                    <a:pt x="6597" y="16661"/>
                    <a:pt x="6192" y="16526"/>
                  </a:cubicBezTo>
                  <a:lnTo>
                    <a:pt x="6192" y="11844"/>
                  </a:lnTo>
                  <a:cubicBezTo>
                    <a:pt x="6546" y="11704"/>
                    <a:pt x="6935" y="11669"/>
                    <a:pt x="7321" y="11669"/>
                  </a:cubicBezTo>
                  <a:close/>
                  <a:moveTo>
                    <a:pt x="2923" y="11602"/>
                  </a:moveTo>
                  <a:cubicBezTo>
                    <a:pt x="3818" y="11602"/>
                    <a:pt x="4749" y="11635"/>
                    <a:pt x="5234" y="11701"/>
                  </a:cubicBezTo>
                  <a:cubicBezTo>
                    <a:pt x="5366" y="12252"/>
                    <a:pt x="5234" y="12803"/>
                    <a:pt x="5234" y="13353"/>
                  </a:cubicBezTo>
                  <a:lnTo>
                    <a:pt x="5234" y="15006"/>
                  </a:lnTo>
                  <a:cubicBezTo>
                    <a:pt x="5234" y="15557"/>
                    <a:pt x="5366" y="16108"/>
                    <a:pt x="5234" y="16526"/>
                  </a:cubicBezTo>
                  <a:cubicBezTo>
                    <a:pt x="4651" y="16619"/>
                    <a:pt x="3314" y="16718"/>
                    <a:pt x="2189" y="16718"/>
                  </a:cubicBezTo>
                  <a:cubicBezTo>
                    <a:pt x="1718" y="16718"/>
                    <a:pt x="1284" y="16701"/>
                    <a:pt x="959" y="16659"/>
                  </a:cubicBezTo>
                  <a:cubicBezTo>
                    <a:pt x="683" y="15832"/>
                    <a:pt x="827" y="15006"/>
                    <a:pt x="827" y="14180"/>
                  </a:cubicBezTo>
                  <a:lnTo>
                    <a:pt x="827" y="11701"/>
                  </a:lnTo>
                  <a:cubicBezTo>
                    <a:pt x="1168" y="11635"/>
                    <a:pt x="2028" y="11602"/>
                    <a:pt x="2923" y="11602"/>
                  </a:cubicBezTo>
                  <a:close/>
                  <a:moveTo>
                    <a:pt x="3235" y="17521"/>
                  </a:moveTo>
                  <a:cubicBezTo>
                    <a:pt x="4027" y="17521"/>
                    <a:pt x="4749" y="17556"/>
                    <a:pt x="5090" y="17628"/>
                  </a:cubicBezTo>
                  <a:cubicBezTo>
                    <a:pt x="5234" y="18311"/>
                    <a:pt x="5366" y="21065"/>
                    <a:pt x="5234" y="22035"/>
                  </a:cubicBezTo>
                  <a:cubicBezTo>
                    <a:pt x="4887" y="22101"/>
                    <a:pt x="4060" y="22134"/>
                    <a:pt x="3200" y="22134"/>
                  </a:cubicBezTo>
                  <a:cubicBezTo>
                    <a:pt x="2339" y="22134"/>
                    <a:pt x="1444" y="22101"/>
                    <a:pt x="959" y="22035"/>
                  </a:cubicBezTo>
                  <a:cubicBezTo>
                    <a:pt x="827" y="21484"/>
                    <a:pt x="827" y="18586"/>
                    <a:pt x="959" y="17628"/>
                  </a:cubicBezTo>
                  <a:cubicBezTo>
                    <a:pt x="1581" y="17556"/>
                    <a:pt x="2443" y="17521"/>
                    <a:pt x="3235" y="17521"/>
                  </a:cubicBezTo>
                  <a:close/>
                  <a:moveTo>
                    <a:pt x="13561" y="17603"/>
                  </a:moveTo>
                  <a:cubicBezTo>
                    <a:pt x="14704" y="17603"/>
                    <a:pt x="15963" y="17683"/>
                    <a:pt x="16526" y="17760"/>
                  </a:cubicBezTo>
                  <a:cubicBezTo>
                    <a:pt x="16658" y="18586"/>
                    <a:pt x="16658" y="21209"/>
                    <a:pt x="16526" y="22035"/>
                  </a:cubicBezTo>
                  <a:cubicBezTo>
                    <a:pt x="16113" y="22101"/>
                    <a:pt x="15113" y="22134"/>
                    <a:pt x="14097" y="22134"/>
                  </a:cubicBezTo>
                  <a:cubicBezTo>
                    <a:pt x="13080" y="22134"/>
                    <a:pt x="12048" y="22101"/>
                    <a:pt x="11568" y="22035"/>
                  </a:cubicBezTo>
                  <a:cubicBezTo>
                    <a:pt x="11425" y="21484"/>
                    <a:pt x="11568" y="21065"/>
                    <a:pt x="11568" y="20514"/>
                  </a:cubicBezTo>
                  <a:lnTo>
                    <a:pt x="11568" y="19137"/>
                  </a:lnTo>
                  <a:lnTo>
                    <a:pt x="11568" y="17760"/>
                  </a:lnTo>
                  <a:cubicBezTo>
                    <a:pt x="11970" y="17645"/>
                    <a:pt x="12735" y="17603"/>
                    <a:pt x="13561" y="17603"/>
                  </a:cubicBezTo>
                  <a:close/>
                  <a:moveTo>
                    <a:pt x="8347" y="17554"/>
                  </a:moveTo>
                  <a:cubicBezTo>
                    <a:pt x="9191" y="17554"/>
                    <a:pt x="10054" y="17623"/>
                    <a:pt x="10467" y="17760"/>
                  </a:cubicBezTo>
                  <a:cubicBezTo>
                    <a:pt x="10599" y="18311"/>
                    <a:pt x="10742" y="20933"/>
                    <a:pt x="10599" y="22035"/>
                  </a:cubicBezTo>
                  <a:cubicBezTo>
                    <a:pt x="10348" y="22136"/>
                    <a:pt x="10095" y="22163"/>
                    <a:pt x="9842" y="22163"/>
                  </a:cubicBezTo>
                  <a:cubicBezTo>
                    <a:pt x="9557" y="22163"/>
                    <a:pt x="9272" y="22129"/>
                    <a:pt x="8987" y="22129"/>
                  </a:cubicBezTo>
                  <a:cubicBezTo>
                    <a:pt x="8837" y="22129"/>
                    <a:pt x="8688" y="22138"/>
                    <a:pt x="8539" y="22167"/>
                  </a:cubicBezTo>
                  <a:cubicBezTo>
                    <a:pt x="7712" y="22167"/>
                    <a:pt x="7018" y="22167"/>
                    <a:pt x="6192" y="22035"/>
                  </a:cubicBezTo>
                  <a:cubicBezTo>
                    <a:pt x="6192" y="20933"/>
                    <a:pt x="6192" y="18454"/>
                    <a:pt x="6335" y="17760"/>
                  </a:cubicBezTo>
                  <a:cubicBezTo>
                    <a:pt x="6677" y="17623"/>
                    <a:pt x="7503" y="17554"/>
                    <a:pt x="8347" y="17554"/>
                  </a:cubicBezTo>
                  <a:close/>
                  <a:moveTo>
                    <a:pt x="1378" y="1"/>
                  </a:moveTo>
                  <a:cubicBezTo>
                    <a:pt x="1102" y="1"/>
                    <a:pt x="827" y="133"/>
                    <a:pt x="683" y="133"/>
                  </a:cubicBezTo>
                  <a:cubicBezTo>
                    <a:pt x="133" y="552"/>
                    <a:pt x="0" y="1102"/>
                    <a:pt x="0" y="1786"/>
                  </a:cubicBezTo>
                  <a:lnTo>
                    <a:pt x="0" y="8264"/>
                  </a:lnTo>
                  <a:lnTo>
                    <a:pt x="0" y="21341"/>
                  </a:lnTo>
                  <a:lnTo>
                    <a:pt x="0" y="22167"/>
                  </a:lnTo>
                  <a:cubicBezTo>
                    <a:pt x="133" y="22718"/>
                    <a:pt x="408" y="22861"/>
                    <a:pt x="827" y="22993"/>
                  </a:cubicBezTo>
                  <a:lnTo>
                    <a:pt x="2755" y="22993"/>
                  </a:lnTo>
                  <a:cubicBezTo>
                    <a:pt x="5024" y="23065"/>
                    <a:pt x="7296" y="23065"/>
                    <a:pt x="9569" y="23065"/>
                  </a:cubicBezTo>
                  <a:cubicBezTo>
                    <a:pt x="11841" y="23065"/>
                    <a:pt x="14113" y="23065"/>
                    <a:pt x="16383" y="23137"/>
                  </a:cubicBezTo>
                  <a:cubicBezTo>
                    <a:pt x="17077" y="23137"/>
                    <a:pt x="17485" y="22718"/>
                    <a:pt x="17628" y="21892"/>
                  </a:cubicBezTo>
                  <a:lnTo>
                    <a:pt x="17628" y="21484"/>
                  </a:lnTo>
                  <a:cubicBezTo>
                    <a:pt x="17760" y="14455"/>
                    <a:pt x="17628" y="7437"/>
                    <a:pt x="17628" y="408"/>
                  </a:cubicBezTo>
                  <a:cubicBezTo>
                    <a:pt x="17628" y="276"/>
                    <a:pt x="17485" y="1"/>
                    <a:pt x="1735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2772050" y="2964675"/>
              <a:ext cx="134425" cy="122800"/>
            </a:xfrm>
            <a:custGeom>
              <a:rect b="b" l="l" r="r" t="t"/>
              <a:pathLst>
                <a:path extrusionOk="0" h="4912" w="5377">
                  <a:moveTo>
                    <a:pt x="3147" y="0"/>
                  </a:moveTo>
                  <a:cubicBezTo>
                    <a:pt x="1935" y="0"/>
                    <a:pt x="631" y="67"/>
                    <a:pt x="143" y="229"/>
                  </a:cubicBezTo>
                  <a:lnTo>
                    <a:pt x="143" y="1739"/>
                  </a:lnTo>
                  <a:lnTo>
                    <a:pt x="143" y="3391"/>
                  </a:lnTo>
                  <a:cubicBezTo>
                    <a:pt x="143" y="3810"/>
                    <a:pt x="0" y="4361"/>
                    <a:pt x="276" y="4912"/>
                  </a:cubicBezTo>
                  <a:lnTo>
                    <a:pt x="5233" y="4912"/>
                  </a:lnTo>
                  <a:lnTo>
                    <a:pt x="5233" y="3259"/>
                  </a:lnTo>
                  <a:lnTo>
                    <a:pt x="5233" y="1739"/>
                  </a:lnTo>
                  <a:cubicBezTo>
                    <a:pt x="5233" y="1188"/>
                    <a:pt x="5376" y="637"/>
                    <a:pt x="5233" y="86"/>
                  </a:cubicBezTo>
                  <a:cubicBezTo>
                    <a:pt x="4782" y="32"/>
                    <a:pt x="3986" y="0"/>
                    <a:pt x="314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2775625" y="3235350"/>
              <a:ext cx="127275" cy="123150"/>
            </a:xfrm>
            <a:custGeom>
              <a:rect b="b" l="l" r="r" t="t"/>
              <a:pathLst>
                <a:path extrusionOk="0" h="4926" w="5091">
                  <a:moveTo>
                    <a:pt x="551" y="1"/>
                  </a:moveTo>
                  <a:cubicBezTo>
                    <a:pt x="408" y="1"/>
                    <a:pt x="276" y="1"/>
                    <a:pt x="0" y="144"/>
                  </a:cubicBezTo>
                  <a:cubicBezTo>
                    <a:pt x="0" y="1521"/>
                    <a:pt x="0" y="4132"/>
                    <a:pt x="133" y="4826"/>
                  </a:cubicBezTo>
                  <a:cubicBezTo>
                    <a:pt x="480" y="4892"/>
                    <a:pt x="1375" y="4925"/>
                    <a:pt x="2339" y="4925"/>
                  </a:cubicBezTo>
                  <a:cubicBezTo>
                    <a:pt x="3303" y="4925"/>
                    <a:pt x="4336" y="4892"/>
                    <a:pt x="4958" y="4826"/>
                  </a:cubicBezTo>
                  <a:cubicBezTo>
                    <a:pt x="4958" y="4683"/>
                    <a:pt x="5090" y="4551"/>
                    <a:pt x="5090" y="4408"/>
                  </a:cubicBezTo>
                  <a:lnTo>
                    <a:pt x="5090" y="276"/>
                  </a:lnTo>
                  <a:cubicBezTo>
                    <a:pt x="5090" y="276"/>
                    <a:pt x="4958" y="144"/>
                    <a:pt x="49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2772050" y="3382900"/>
              <a:ext cx="130850" cy="113300"/>
            </a:xfrm>
            <a:custGeom>
              <a:rect b="b" l="l" r="r" t="t"/>
              <a:pathLst>
                <a:path extrusionOk="0" h="4532" w="5234">
                  <a:moveTo>
                    <a:pt x="2136" y="1"/>
                  </a:moveTo>
                  <a:cubicBezTo>
                    <a:pt x="1310" y="1"/>
                    <a:pt x="545" y="43"/>
                    <a:pt x="143" y="158"/>
                  </a:cubicBezTo>
                  <a:lnTo>
                    <a:pt x="143" y="1535"/>
                  </a:lnTo>
                  <a:lnTo>
                    <a:pt x="143" y="2912"/>
                  </a:lnTo>
                  <a:cubicBezTo>
                    <a:pt x="143" y="3463"/>
                    <a:pt x="0" y="3882"/>
                    <a:pt x="143" y="4433"/>
                  </a:cubicBezTo>
                  <a:cubicBezTo>
                    <a:pt x="623" y="4499"/>
                    <a:pt x="1655" y="4532"/>
                    <a:pt x="2672" y="4532"/>
                  </a:cubicBezTo>
                  <a:cubicBezTo>
                    <a:pt x="3688" y="4532"/>
                    <a:pt x="4688" y="4499"/>
                    <a:pt x="5101" y="4433"/>
                  </a:cubicBezTo>
                  <a:cubicBezTo>
                    <a:pt x="5233" y="3607"/>
                    <a:pt x="5233" y="984"/>
                    <a:pt x="5101" y="158"/>
                  </a:cubicBezTo>
                  <a:cubicBezTo>
                    <a:pt x="4538" y="81"/>
                    <a:pt x="3279" y="1"/>
                    <a:pt x="213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2503500" y="3232875"/>
              <a:ext cx="117075" cy="127950"/>
            </a:xfrm>
            <a:custGeom>
              <a:rect b="b" l="l" r="r" t="t"/>
              <a:pathLst>
                <a:path extrusionOk="0" h="5118" w="4683">
                  <a:moveTo>
                    <a:pt x="2240" y="1"/>
                  </a:moveTo>
                  <a:cubicBezTo>
                    <a:pt x="1345" y="1"/>
                    <a:pt x="485" y="34"/>
                    <a:pt x="144" y="100"/>
                  </a:cubicBezTo>
                  <a:lnTo>
                    <a:pt x="144" y="2579"/>
                  </a:lnTo>
                  <a:cubicBezTo>
                    <a:pt x="144" y="3405"/>
                    <a:pt x="0" y="4231"/>
                    <a:pt x="276" y="5058"/>
                  </a:cubicBezTo>
                  <a:cubicBezTo>
                    <a:pt x="601" y="5100"/>
                    <a:pt x="1035" y="5117"/>
                    <a:pt x="1506" y="5117"/>
                  </a:cubicBezTo>
                  <a:cubicBezTo>
                    <a:pt x="2631" y="5117"/>
                    <a:pt x="3968" y="5018"/>
                    <a:pt x="4551" y="4925"/>
                  </a:cubicBezTo>
                  <a:cubicBezTo>
                    <a:pt x="4683" y="4507"/>
                    <a:pt x="4551" y="3956"/>
                    <a:pt x="4551" y="3405"/>
                  </a:cubicBezTo>
                  <a:lnTo>
                    <a:pt x="4551" y="1752"/>
                  </a:lnTo>
                  <a:cubicBezTo>
                    <a:pt x="4551" y="1202"/>
                    <a:pt x="4683" y="651"/>
                    <a:pt x="4551" y="100"/>
                  </a:cubicBezTo>
                  <a:cubicBezTo>
                    <a:pt x="4066" y="34"/>
                    <a:pt x="3135" y="1"/>
                    <a:pt x="22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507075" y="2964350"/>
              <a:ext cx="113500" cy="125275"/>
            </a:xfrm>
            <a:custGeom>
              <a:rect b="b" l="l" r="r" t="t"/>
              <a:pathLst>
                <a:path extrusionOk="0" h="5011" w="4540">
                  <a:moveTo>
                    <a:pt x="2150" y="0"/>
                  </a:moveTo>
                  <a:cubicBezTo>
                    <a:pt x="1273" y="0"/>
                    <a:pt x="414" y="33"/>
                    <a:pt x="1" y="99"/>
                  </a:cubicBezTo>
                  <a:cubicBezTo>
                    <a:pt x="1" y="926"/>
                    <a:pt x="1" y="4231"/>
                    <a:pt x="133" y="4925"/>
                  </a:cubicBezTo>
                  <a:cubicBezTo>
                    <a:pt x="755" y="4979"/>
                    <a:pt x="1468" y="5011"/>
                    <a:pt x="2140" y="5011"/>
                  </a:cubicBezTo>
                  <a:cubicBezTo>
                    <a:pt x="3111" y="5011"/>
                    <a:pt x="3998" y="4944"/>
                    <a:pt x="4408" y="4781"/>
                  </a:cubicBezTo>
                  <a:cubicBezTo>
                    <a:pt x="4540" y="4374"/>
                    <a:pt x="4408" y="3823"/>
                    <a:pt x="4408" y="3272"/>
                  </a:cubicBezTo>
                  <a:lnTo>
                    <a:pt x="4408" y="1620"/>
                  </a:lnTo>
                  <a:cubicBezTo>
                    <a:pt x="4408" y="1069"/>
                    <a:pt x="4540" y="650"/>
                    <a:pt x="4408" y="99"/>
                  </a:cubicBezTo>
                  <a:cubicBezTo>
                    <a:pt x="3923" y="33"/>
                    <a:pt x="3028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2641225" y="3234575"/>
              <a:ext cx="113775" cy="125675"/>
            </a:xfrm>
            <a:custGeom>
              <a:rect b="b" l="l" r="r" t="t"/>
              <a:pathLst>
                <a:path extrusionOk="0" h="5027" w="4551">
                  <a:moveTo>
                    <a:pt x="1129" y="0"/>
                  </a:moveTo>
                  <a:cubicBezTo>
                    <a:pt x="743" y="0"/>
                    <a:pt x="354" y="35"/>
                    <a:pt x="0" y="175"/>
                  </a:cubicBezTo>
                  <a:lnTo>
                    <a:pt x="0" y="4857"/>
                  </a:lnTo>
                  <a:cubicBezTo>
                    <a:pt x="405" y="4992"/>
                    <a:pt x="778" y="5027"/>
                    <a:pt x="1134" y="5027"/>
                  </a:cubicBezTo>
                  <a:cubicBezTo>
                    <a:pt x="1504" y="5027"/>
                    <a:pt x="1855" y="4990"/>
                    <a:pt x="2203" y="4990"/>
                  </a:cubicBezTo>
                  <a:cubicBezTo>
                    <a:pt x="2557" y="4990"/>
                    <a:pt x="2945" y="5027"/>
                    <a:pt x="3332" y="5027"/>
                  </a:cubicBezTo>
                  <a:cubicBezTo>
                    <a:pt x="3703" y="5027"/>
                    <a:pt x="4072" y="4992"/>
                    <a:pt x="4407" y="4857"/>
                  </a:cubicBezTo>
                  <a:cubicBezTo>
                    <a:pt x="4550" y="3480"/>
                    <a:pt x="4407" y="726"/>
                    <a:pt x="4275" y="32"/>
                  </a:cubicBezTo>
                  <a:lnTo>
                    <a:pt x="2203" y="32"/>
                  </a:lnTo>
                  <a:cubicBezTo>
                    <a:pt x="1869" y="32"/>
                    <a:pt x="1500" y="0"/>
                    <a:pt x="11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641225" y="2965350"/>
              <a:ext cx="110175" cy="123725"/>
            </a:xfrm>
            <a:custGeom>
              <a:rect b="b" l="l" r="r" t="t"/>
              <a:pathLst>
                <a:path extrusionOk="0" h="4949" w="4407">
                  <a:moveTo>
                    <a:pt x="728" y="1"/>
                  </a:moveTo>
                  <a:cubicBezTo>
                    <a:pt x="477" y="1"/>
                    <a:pt x="231" y="15"/>
                    <a:pt x="0" y="59"/>
                  </a:cubicBezTo>
                  <a:cubicBezTo>
                    <a:pt x="0" y="1161"/>
                    <a:pt x="0" y="4058"/>
                    <a:pt x="143" y="4741"/>
                  </a:cubicBezTo>
                  <a:cubicBezTo>
                    <a:pt x="485" y="4879"/>
                    <a:pt x="1344" y="4948"/>
                    <a:pt x="2205" y="4948"/>
                  </a:cubicBezTo>
                  <a:cubicBezTo>
                    <a:pt x="3066" y="4948"/>
                    <a:pt x="3928" y="4879"/>
                    <a:pt x="4275" y="4741"/>
                  </a:cubicBezTo>
                  <a:cubicBezTo>
                    <a:pt x="4407" y="4058"/>
                    <a:pt x="4407" y="1161"/>
                    <a:pt x="4407" y="59"/>
                  </a:cubicBezTo>
                  <a:cubicBezTo>
                    <a:pt x="3856" y="59"/>
                    <a:pt x="3369" y="1"/>
                    <a:pt x="2900" y="1"/>
                  </a:cubicBezTo>
                  <a:cubicBezTo>
                    <a:pt x="2665" y="1"/>
                    <a:pt x="2435" y="15"/>
                    <a:pt x="2203" y="59"/>
                  </a:cubicBezTo>
                  <a:cubicBezTo>
                    <a:pt x="1748" y="59"/>
                    <a:pt x="1229" y="1"/>
                    <a:pt x="72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507075" y="3380850"/>
              <a:ext cx="113500" cy="115350"/>
            </a:xfrm>
            <a:custGeom>
              <a:rect b="b" l="l" r="r" t="t"/>
              <a:pathLst>
                <a:path extrusionOk="0" h="4614" w="4540">
                  <a:moveTo>
                    <a:pt x="2409" y="1"/>
                  </a:moveTo>
                  <a:cubicBezTo>
                    <a:pt x="1617" y="1"/>
                    <a:pt x="755" y="36"/>
                    <a:pt x="133" y="108"/>
                  </a:cubicBezTo>
                  <a:cubicBezTo>
                    <a:pt x="1" y="1066"/>
                    <a:pt x="1" y="3964"/>
                    <a:pt x="133" y="4515"/>
                  </a:cubicBezTo>
                  <a:cubicBezTo>
                    <a:pt x="618" y="4581"/>
                    <a:pt x="1513" y="4614"/>
                    <a:pt x="2374" y="4614"/>
                  </a:cubicBezTo>
                  <a:cubicBezTo>
                    <a:pt x="3234" y="4614"/>
                    <a:pt x="4061" y="4581"/>
                    <a:pt x="4408" y="4515"/>
                  </a:cubicBezTo>
                  <a:cubicBezTo>
                    <a:pt x="4540" y="3545"/>
                    <a:pt x="4408" y="791"/>
                    <a:pt x="4264" y="108"/>
                  </a:cubicBezTo>
                  <a:cubicBezTo>
                    <a:pt x="3923" y="36"/>
                    <a:pt x="3201" y="1"/>
                    <a:pt x="240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641225" y="3381675"/>
              <a:ext cx="113775" cy="115375"/>
            </a:xfrm>
            <a:custGeom>
              <a:rect b="b" l="l" r="r" t="t"/>
              <a:pathLst>
                <a:path extrusionOk="0" h="4615" w="4551">
                  <a:moveTo>
                    <a:pt x="2155" y="1"/>
                  </a:moveTo>
                  <a:cubicBezTo>
                    <a:pt x="1311" y="1"/>
                    <a:pt x="485" y="70"/>
                    <a:pt x="143" y="207"/>
                  </a:cubicBezTo>
                  <a:cubicBezTo>
                    <a:pt x="0" y="901"/>
                    <a:pt x="0" y="3380"/>
                    <a:pt x="0" y="4482"/>
                  </a:cubicBezTo>
                  <a:cubicBezTo>
                    <a:pt x="826" y="4614"/>
                    <a:pt x="1520" y="4614"/>
                    <a:pt x="2347" y="4614"/>
                  </a:cubicBezTo>
                  <a:cubicBezTo>
                    <a:pt x="2496" y="4585"/>
                    <a:pt x="2645" y="4576"/>
                    <a:pt x="2795" y="4576"/>
                  </a:cubicBezTo>
                  <a:cubicBezTo>
                    <a:pt x="3080" y="4576"/>
                    <a:pt x="3365" y="4610"/>
                    <a:pt x="3650" y="4610"/>
                  </a:cubicBezTo>
                  <a:cubicBezTo>
                    <a:pt x="3903" y="4610"/>
                    <a:pt x="4156" y="4583"/>
                    <a:pt x="4407" y="4482"/>
                  </a:cubicBezTo>
                  <a:cubicBezTo>
                    <a:pt x="4550" y="3380"/>
                    <a:pt x="4407" y="758"/>
                    <a:pt x="4275" y="207"/>
                  </a:cubicBezTo>
                  <a:cubicBezTo>
                    <a:pt x="3862" y="70"/>
                    <a:pt x="299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775625" y="3109275"/>
              <a:ext cx="127275" cy="102150"/>
            </a:xfrm>
            <a:custGeom>
              <a:rect b="b" l="l" r="r" t="t"/>
              <a:pathLst>
                <a:path extrusionOk="0" h="4086" w="5091">
                  <a:moveTo>
                    <a:pt x="2759" y="0"/>
                  </a:moveTo>
                  <a:cubicBezTo>
                    <a:pt x="1580" y="0"/>
                    <a:pt x="404" y="67"/>
                    <a:pt x="0" y="229"/>
                  </a:cubicBezTo>
                  <a:cubicBezTo>
                    <a:pt x="0" y="1331"/>
                    <a:pt x="0" y="3391"/>
                    <a:pt x="133" y="4085"/>
                  </a:cubicBezTo>
                  <a:cubicBezTo>
                    <a:pt x="827" y="4085"/>
                    <a:pt x="4264" y="4085"/>
                    <a:pt x="5090" y="3942"/>
                  </a:cubicBezTo>
                  <a:cubicBezTo>
                    <a:pt x="5090" y="2708"/>
                    <a:pt x="5090" y="1463"/>
                    <a:pt x="4958" y="86"/>
                  </a:cubicBezTo>
                  <a:cubicBezTo>
                    <a:pt x="4394" y="32"/>
                    <a:pt x="3576" y="0"/>
                    <a:pt x="275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2503500" y="3108950"/>
              <a:ext cx="117075" cy="105775"/>
            </a:xfrm>
            <a:custGeom>
              <a:rect b="b" l="l" r="r" t="t"/>
              <a:pathLst>
                <a:path extrusionOk="0" h="4231" w="4683">
                  <a:moveTo>
                    <a:pt x="2413" y="0"/>
                  </a:moveTo>
                  <a:cubicBezTo>
                    <a:pt x="1551" y="0"/>
                    <a:pt x="689" y="33"/>
                    <a:pt x="276" y="99"/>
                  </a:cubicBezTo>
                  <a:cubicBezTo>
                    <a:pt x="0" y="518"/>
                    <a:pt x="144" y="1069"/>
                    <a:pt x="144" y="1476"/>
                  </a:cubicBezTo>
                  <a:lnTo>
                    <a:pt x="144" y="2721"/>
                  </a:lnTo>
                  <a:cubicBezTo>
                    <a:pt x="144" y="3272"/>
                    <a:pt x="0" y="3680"/>
                    <a:pt x="276" y="4098"/>
                  </a:cubicBezTo>
                  <a:cubicBezTo>
                    <a:pt x="485" y="4164"/>
                    <a:pt x="728" y="4164"/>
                    <a:pt x="969" y="4164"/>
                  </a:cubicBezTo>
                  <a:cubicBezTo>
                    <a:pt x="1210" y="4164"/>
                    <a:pt x="1449" y="4164"/>
                    <a:pt x="1653" y="4231"/>
                  </a:cubicBezTo>
                  <a:cubicBezTo>
                    <a:pt x="2204" y="4231"/>
                    <a:pt x="2623" y="4231"/>
                    <a:pt x="3173" y="4098"/>
                  </a:cubicBezTo>
                  <a:cubicBezTo>
                    <a:pt x="3445" y="4098"/>
                    <a:pt x="3781" y="4157"/>
                    <a:pt x="4098" y="4157"/>
                  </a:cubicBezTo>
                  <a:cubicBezTo>
                    <a:pt x="4257" y="4157"/>
                    <a:pt x="4411" y="4142"/>
                    <a:pt x="4551" y="4098"/>
                  </a:cubicBezTo>
                  <a:cubicBezTo>
                    <a:pt x="4683" y="2997"/>
                    <a:pt x="4683" y="925"/>
                    <a:pt x="4551" y="99"/>
                  </a:cubicBezTo>
                  <a:cubicBezTo>
                    <a:pt x="4137" y="33"/>
                    <a:pt x="3275" y="0"/>
                    <a:pt x="24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2641225" y="3108100"/>
              <a:ext cx="110175" cy="104125"/>
            </a:xfrm>
            <a:custGeom>
              <a:rect b="b" l="l" r="r" t="t"/>
              <a:pathLst>
                <a:path extrusionOk="0" h="4165" w="4407">
                  <a:moveTo>
                    <a:pt x="1520" y="1"/>
                  </a:moveTo>
                  <a:cubicBezTo>
                    <a:pt x="1245" y="67"/>
                    <a:pt x="1003" y="67"/>
                    <a:pt x="760" y="67"/>
                  </a:cubicBezTo>
                  <a:cubicBezTo>
                    <a:pt x="518" y="67"/>
                    <a:pt x="275" y="67"/>
                    <a:pt x="0" y="133"/>
                  </a:cubicBezTo>
                  <a:lnTo>
                    <a:pt x="0" y="4132"/>
                  </a:lnTo>
                  <a:lnTo>
                    <a:pt x="3030" y="4132"/>
                  </a:lnTo>
                  <a:cubicBezTo>
                    <a:pt x="3235" y="4132"/>
                    <a:pt x="3437" y="4164"/>
                    <a:pt x="3655" y="4164"/>
                  </a:cubicBezTo>
                  <a:cubicBezTo>
                    <a:pt x="3882" y="4164"/>
                    <a:pt x="4126" y="4130"/>
                    <a:pt x="4407" y="3989"/>
                  </a:cubicBezTo>
                  <a:lnTo>
                    <a:pt x="4407" y="133"/>
                  </a:lnTo>
                  <a:cubicBezTo>
                    <a:pt x="3856" y="1"/>
                    <a:pt x="3448" y="1"/>
                    <a:pt x="289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2486425" y="3645200"/>
              <a:ext cx="444000" cy="578400"/>
            </a:xfrm>
            <a:custGeom>
              <a:rect b="b" l="l" r="r" t="t"/>
              <a:pathLst>
                <a:path extrusionOk="0" h="23136" w="17760">
                  <a:moveTo>
                    <a:pt x="7321" y="927"/>
                  </a:moveTo>
                  <a:cubicBezTo>
                    <a:pt x="7692" y="927"/>
                    <a:pt x="8061" y="959"/>
                    <a:pt x="8395" y="959"/>
                  </a:cubicBezTo>
                  <a:lnTo>
                    <a:pt x="10599" y="959"/>
                  </a:lnTo>
                  <a:cubicBezTo>
                    <a:pt x="10599" y="2060"/>
                    <a:pt x="10599" y="5090"/>
                    <a:pt x="10467" y="5784"/>
                  </a:cubicBezTo>
                  <a:cubicBezTo>
                    <a:pt x="10120" y="5850"/>
                    <a:pt x="9258" y="5883"/>
                    <a:pt x="8397" y="5883"/>
                  </a:cubicBezTo>
                  <a:cubicBezTo>
                    <a:pt x="7536" y="5883"/>
                    <a:pt x="6677" y="5850"/>
                    <a:pt x="6335" y="5784"/>
                  </a:cubicBezTo>
                  <a:cubicBezTo>
                    <a:pt x="6192" y="5090"/>
                    <a:pt x="6192" y="2204"/>
                    <a:pt x="6192" y="1102"/>
                  </a:cubicBezTo>
                  <a:cubicBezTo>
                    <a:pt x="6546" y="961"/>
                    <a:pt x="6935" y="927"/>
                    <a:pt x="7321" y="927"/>
                  </a:cubicBezTo>
                  <a:close/>
                  <a:moveTo>
                    <a:pt x="14010" y="994"/>
                  </a:moveTo>
                  <a:cubicBezTo>
                    <a:pt x="15041" y="994"/>
                    <a:pt x="16107" y="1030"/>
                    <a:pt x="16658" y="1102"/>
                  </a:cubicBezTo>
                  <a:cubicBezTo>
                    <a:pt x="16801" y="1653"/>
                    <a:pt x="16658" y="2060"/>
                    <a:pt x="16658" y="2611"/>
                  </a:cubicBezTo>
                  <a:lnTo>
                    <a:pt x="16658" y="4264"/>
                  </a:lnTo>
                  <a:lnTo>
                    <a:pt x="16658" y="5916"/>
                  </a:lnTo>
                  <a:lnTo>
                    <a:pt x="11701" y="5916"/>
                  </a:lnTo>
                  <a:cubicBezTo>
                    <a:pt x="11425" y="5365"/>
                    <a:pt x="11568" y="4815"/>
                    <a:pt x="11568" y="4264"/>
                  </a:cubicBezTo>
                  <a:lnTo>
                    <a:pt x="11568" y="2754"/>
                  </a:lnTo>
                  <a:lnTo>
                    <a:pt x="11568" y="1102"/>
                  </a:lnTo>
                  <a:cubicBezTo>
                    <a:pt x="11982" y="1030"/>
                    <a:pt x="12979" y="994"/>
                    <a:pt x="14010" y="994"/>
                  </a:cubicBezTo>
                  <a:close/>
                  <a:moveTo>
                    <a:pt x="1914" y="904"/>
                  </a:moveTo>
                  <a:cubicBezTo>
                    <a:pt x="3031" y="904"/>
                    <a:pt x="4546" y="1000"/>
                    <a:pt x="5234" y="1102"/>
                  </a:cubicBezTo>
                  <a:cubicBezTo>
                    <a:pt x="5366" y="1510"/>
                    <a:pt x="5234" y="2060"/>
                    <a:pt x="5234" y="2611"/>
                  </a:cubicBezTo>
                  <a:lnTo>
                    <a:pt x="5234" y="4264"/>
                  </a:lnTo>
                  <a:cubicBezTo>
                    <a:pt x="5234" y="4682"/>
                    <a:pt x="5366" y="5233"/>
                    <a:pt x="5234" y="5784"/>
                  </a:cubicBezTo>
                  <a:cubicBezTo>
                    <a:pt x="4744" y="5877"/>
                    <a:pt x="3577" y="5976"/>
                    <a:pt x="2398" y="5976"/>
                  </a:cubicBezTo>
                  <a:cubicBezTo>
                    <a:pt x="1904" y="5976"/>
                    <a:pt x="1408" y="5959"/>
                    <a:pt x="959" y="5916"/>
                  </a:cubicBezTo>
                  <a:cubicBezTo>
                    <a:pt x="827" y="5090"/>
                    <a:pt x="827" y="1928"/>
                    <a:pt x="827" y="959"/>
                  </a:cubicBezTo>
                  <a:cubicBezTo>
                    <a:pt x="1067" y="920"/>
                    <a:pt x="1457" y="904"/>
                    <a:pt x="1914" y="904"/>
                  </a:cubicBezTo>
                  <a:close/>
                  <a:moveTo>
                    <a:pt x="13787" y="6778"/>
                  </a:moveTo>
                  <a:cubicBezTo>
                    <a:pt x="14769" y="6778"/>
                    <a:pt x="15837" y="6814"/>
                    <a:pt x="16526" y="6886"/>
                  </a:cubicBezTo>
                  <a:cubicBezTo>
                    <a:pt x="16658" y="8120"/>
                    <a:pt x="16658" y="9497"/>
                    <a:pt x="16658" y="10742"/>
                  </a:cubicBezTo>
                  <a:cubicBezTo>
                    <a:pt x="16245" y="10808"/>
                    <a:pt x="15179" y="10841"/>
                    <a:pt x="14130" y="10841"/>
                  </a:cubicBezTo>
                  <a:cubicBezTo>
                    <a:pt x="13080" y="10841"/>
                    <a:pt x="12048" y="10808"/>
                    <a:pt x="11701" y="10742"/>
                  </a:cubicBezTo>
                  <a:cubicBezTo>
                    <a:pt x="11568" y="10048"/>
                    <a:pt x="11568" y="7988"/>
                    <a:pt x="11568" y="6886"/>
                  </a:cubicBezTo>
                  <a:cubicBezTo>
                    <a:pt x="11910" y="6814"/>
                    <a:pt x="12805" y="6778"/>
                    <a:pt x="13787" y="6778"/>
                  </a:cubicBezTo>
                  <a:close/>
                  <a:moveTo>
                    <a:pt x="9090" y="6743"/>
                  </a:moveTo>
                  <a:cubicBezTo>
                    <a:pt x="9640" y="6743"/>
                    <a:pt x="10048" y="6743"/>
                    <a:pt x="10599" y="6886"/>
                  </a:cubicBezTo>
                  <a:lnTo>
                    <a:pt x="10599" y="10742"/>
                  </a:lnTo>
                  <a:cubicBezTo>
                    <a:pt x="10329" y="10877"/>
                    <a:pt x="10093" y="10911"/>
                    <a:pt x="9874" y="10911"/>
                  </a:cubicBezTo>
                  <a:cubicBezTo>
                    <a:pt x="9646" y="10911"/>
                    <a:pt x="9435" y="10874"/>
                    <a:pt x="9222" y="10874"/>
                  </a:cubicBezTo>
                  <a:lnTo>
                    <a:pt x="6192" y="10874"/>
                  </a:lnTo>
                  <a:lnTo>
                    <a:pt x="6192" y="6886"/>
                  </a:lnTo>
                  <a:cubicBezTo>
                    <a:pt x="6743" y="6743"/>
                    <a:pt x="7162" y="6743"/>
                    <a:pt x="7712" y="6743"/>
                  </a:cubicBezTo>
                  <a:close/>
                  <a:moveTo>
                    <a:pt x="3096" y="6778"/>
                  </a:moveTo>
                  <a:cubicBezTo>
                    <a:pt x="3958" y="6778"/>
                    <a:pt x="4820" y="6814"/>
                    <a:pt x="5234" y="6886"/>
                  </a:cubicBezTo>
                  <a:cubicBezTo>
                    <a:pt x="5366" y="7712"/>
                    <a:pt x="5366" y="9640"/>
                    <a:pt x="5234" y="10742"/>
                  </a:cubicBezTo>
                  <a:cubicBezTo>
                    <a:pt x="5028" y="10877"/>
                    <a:pt x="4791" y="10911"/>
                    <a:pt x="4555" y="10911"/>
                  </a:cubicBezTo>
                  <a:cubicBezTo>
                    <a:pt x="4309" y="10911"/>
                    <a:pt x="4064" y="10874"/>
                    <a:pt x="3856" y="10874"/>
                  </a:cubicBezTo>
                  <a:lnTo>
                    <a:pt x="2336" y="10874"/>
                  </a:lnTo>
                  <a:cubicBezTo>
                    <a:pt x="2064" y="10874"/>
                    <a:pt x="1729" y="10938"/>
                    <a:pt x="1411" y="10938"/>
                  </a:cubicBezTo>
                  <a:cubicBezTo>
                    <a:pt x="1253" y="10938"/>
                    <a:pt x="1098" y="10922"/>
                    <a:pt x="959" y="10874"/>
                  </a:cubicBezTo>
                  <a:cubicBezTo>
                    <a:pt x="683" y="10466"/>
                    <a:pt x="827" y="9916"/>
                    <a:pt x="827" y="9497"/>
                  </a:cubicBezTo>
                  <a:lnTo>
                    <a:pt x="827" y="8263"/>
                  </a:lnTo>
                  <a:cubicBezTo>
                    <a:pt x="827" y="7712"/>
                    <a:pt x="683" y="7293"/>
                    <a:pt x="959" y="6886"/>
                  </a:cubicBezTo>
                  <a:cubicBezTo>
                    <a:pt x="1372" y="6814"/>
                    <a:pt x="2234" y="6778"/>
                    <a:pt x="3096" y="6778"/>
                  </a:cubicBezTo>
                  <a:close/>
                  <a:moveTo>
                    <a:pt x="16526" y="11700"/>
                  </a:moveTo>
                  <a:cubicBezTo>
                    <a:pt x="16526" y="11843"/>
                    <a:pt x="16658" y="11976"/>
                    <a:pt x="16658" y="12119"/>
                  </a:cubicBezTo>
                  <a:lnTo>
                    <a:pt x="16658" y="16250"/>
                  </a:lnTo>
                  <a:cubicBezTo>
                    <a:pt x="16658" y="16383"/>
                    <a:pt x="16526" y="16526"/>
                    <a:pt x="16526" y="16526"/>
                  </a:cubicBezTo>
                  <a:cubicBezTo>
                    <a:pt x="15803" y="16686"/>
                    <a:pt x="14525" y="16753"/>
                    <a:pt x="13446" y="16753"/>
                  </a:cubicBezTo>
                  <a:cubicBezTo>
                    <a:pt x="12667" y="16753"/>
                    <a:pt x="11991" y="16718"/>
                    <a:pt x="11701" y="16658"/>
                  </a:cubicBezTo>
                  <a:cubicBezTo>
                    <a:pt x="11568" y="15832"/>
                    <a:pt x="11568" y="13221"/>
                    <a:pt x="11568" y="11843"/>
                  </a:cubicBezTo>
                  <a:cubicBezTo>
                    <a:pt x="11844" y="11843"/>
                    <a:pt x="11976" y="11700"/>
                    <a:pt x="12119" y="11700"/>
                  </a:cubicBezTo>
                  <a:close/>
                  <a:moveTo>
                    <a:pt x="2923" y="11736"/>
                  </a:moveTo>
                  <a:cubicBezTo>
                    <a:pt x="3818" y="11736"/>
                    <a:pt x="4749" y="11772"/>
                    <a:pt x="5234" y="11843"/>
                  </a:cubicBezTo>
                  <a:cubicBezTo>
                    <a:pt x="5366" y="12394"/>
                    <a:pt x="5234" y="12945"/>
                    <a:pt x="5234" y="13353"/>
                  </a:cubicBezTo>
                  <a:lnTo>
                    <a:pt x="5234" y="15149"/>
                  </a:lnTo>
                  <a:cubicBezTo>
                    <a:pt x="5234" y="15556"/>
                    <a:pt x="5366" y="16107"/>
                    <a:pt x="5234" y="16658"/>
                  </a:cubicBezTo>
                  <a:cubicBezTo>
                    <a:pt x="4820" y="16730"/>
                    <a:pt x="4027" y="16765"/>
                    <a:pt x="3200" y="16765"/>
                  </a:cubicBezTo>
                  <a:cubicBezTo>
                    <a:pt x="2372" y="16765"/>
                    <a:pt x="1510" y="16730"/>
                    <a:pt x="959" y="16658"/>
                  </a:cubicBezTo>
                  <a:cubicBezTo>
                    <a:pt x="683" y="15975"/>
                    <a:pt x="827" y="15149"/>
                    <a:pt x="827" y="14322"/>
                  </a:cubicBezTo>
                  <a:lnTo>
                    <a:pt x="827" y="11843"/>
                  </a:lnTo>
                  <a:cubicBezTo>
                    <a:pt x="1168" y="11772"/>
                    <a:pt x="2028" y="11736"/>
                    <a:pt x="2923" y="11736"/>
                  </a:cubicBezTo>
                  <a:close/>
                  <a:moveTo>
                    <a:pt x="8395" y="11700"/>
                  </a:moveTo>
                  <a:cubicBezTo>
                    <a:pt x="9090" y="11700"/>
                    <a:pt x="9773" y="11700"/>
                    <a:pt x="10467" y="11843"/>
                  </a:cubicBezTo>
                  <a:cubicBezTo>
                    <a:pt x="10599" y="12527"/>
                    <a:pt x="10742" y="15281"/>
                    <a:pt x="10599" y="16658"/>
                  </a:cubicBezTo>
                  <a:cubicBezTo>
                    <a:pt x="10250" y="16798"/>
                    <a:pt x="9865" y="16833"/>
                    <a:pt x="9478" y="16833"/>
                  </a:cubicBezTo>
                  <a:cubicBezTo>
                    <a:pt x="9107" y="16833"/>
                    <a:pt x="8735" y="16801"/>
                    <a:pt x="8395" y="16801"/>
                  </a:cubicBezTo>
                  <a:cubicBezTo>
                    <a:pt x="8061" y="16801"/>
                    <a:pt x="7724" y="16833"/>
                    <a:pt x="7370" y="16833"/>
                  </a:cubicBezTo>
                  <a:cubicBezTo>
                    <a:pt x="7001" y="16833"/>
                    <a:pt x="6614" y="16798"/>
                    <a:pt x="6192" y="16658"/>
                  </a:cubicBezTo>
                  <a:lnTo>
                    <a:pt x="6192" y="11843"/>
                  </a:lnTo>
                  <a:cubicBezTo>
                    <a:pt x="6450" y="11741"/>
                    <a:pt x="6726" y="11715"/>
                    <a:pt x="7006" y="11715"/>
                  </a:cubicBezTo>
                  <a:cubicBezTo>
                    <a:pt x="7303" y="11715"/>
                    <a:pt x="7604" y="11744"/>
                    <a:pt x="7894" y="11744"/>
                  </a:cubicBezTo>
                  <a:cubicBezTo>
                    <a:pt x="8067" y="11744"/>
                    <a:pt x="8235" y="11734"/>
                    <a:pt x="8395" y="11700"/>
                  </a:cubicBezTo>
                  <a:close/>
                  <a:moveTo>
                    <a:pt x="8347" y="17660"/>
                  </a:moveTo>
                  <a:cubicBezTo>
                    <a:pt x="9191" y="17660"/>
                    <a:pt x="10054" y="17694"/>
                    <a:pt x="10467" y="17760"/>
                  </a:cubicBezTo>
                  <a:cubicBezTo>
                    <a:pt x="10599" y="18454"/>
                    <a:pt x="10742" y="21065"/>
                    <a:pt x="10599" y="22034"/>
                  </a:cubicBezTo>
                  <a:cubicBezTo>
                    <a:pt x="10264" y="22169"/>
                    <a:pt x="9927" y="22204"/>
                    <a:pt x="9589" y="22204"/>
                  </a:cubicBezTo>
                  <a:cubicBezTo>
                    <a:pt x="9238" y="22204"/>
                    <a:pt x="8887" y="22166"/>
                    <a:pt x="8539" y="22166"/>
                  </a:cubicBezTo>
                  <a:lnTo>
                    <a:pt x="6192" y="22166"/>
                  </a:lnTo>
                  <a:cubicBezTo>
                    <a:pt x="6192" y="21065"/>
                    <a:pt x="6192" y="18454"/>
                    <a:pt x="6335" y="17760"/>
                  </a:cubicBezTo>
                  <a:cubicBezTo>
                    <a:pt x="6677" y="17694"/>
                    <a:pt x="7503" y="17660"/>
                    <a:pt x="8347" y="17660"/>
                  </a:cubicBezTo>
                  <a:close/>
                  <a:moveTo>
                    <a:pt x="959" y="17627"/>
                  </a:moveTo>
                  <a:cubicBezTo>
                    <a:pt x="2204" y="17627"/>
                    <a:pt x="4407" y="17627"/>
                    <a:pt x="5090" y="17760"/>
                  </a:cubicBezTo>
                  <a:cubicBezTo>
                    <a:pt x="5234" y="18454"/>
                    <a:pt x="5366" y="21208"/>
                    <a:pt x="5234" y="22034"/>
                  </a:cubicBezTo>
                  <a:cubicBezTo>
                    <a:pt x="4744" y="22127"/>
                    <a:pt x="3303" y="22226"/>
                    <a:pt x="2155" y="22226"/>
                  </a:cubicBezTo>
                  <a:cubicBezTo>
                    <a:pt x="1675" y="22226"/>
                    <a:pt x="1245" y="22209"/>
                    <a:pt x="959" y="22166"/>
                  </a:cubicBezTo>
                  <a:cubicBezTo>
                    <a:pt x="827" y="21483"/>
                    <a:pt x="827" y="18586"/>
                    <a:pt x="959" y="17627"/>
                  </a:cubicBezTo>
                  <a:close/>
                  <a:moveTo>
                    <a:pt x="13503" y="17674"/>
                  </a:moveTo>
                  <a:cubicBezTo>
                    <a:pt x="14662" y="17674"/>
                    <a:pt x="15953" y="17740"/>
                    <a:pt x="16526" y="17903"/>
                  </a:cubicBezTo>
                  <a:cubicBezTo>
                    <a:pt x="16658" y="18729"/>
                    <a:pt x="16658" y="21208"/>
                    <a:pt x="16526" y="22034"/>
                  </a:cubicBezTo>
                  <a:cubicBezTo>
                    <a:pt x="16046" y="22194"/>
                    <a:pt x="14774" y="22261"/>
                    <a:pt x="13604" y="22261"/>
                  </a:cubicBezTo>
                  <a:cubicBezTo>
                    <a:pt x="12760" y="22261"/>
                    <a:pt x="11970" y="22226"/>
                    <a:pt x="11568" y="22166"/>
                  </a:cubicBezTo>
                  <a:cubicBezTo>
                    <a:pt x="11425" y="21616"/>
                    <a:pt x="11568" y="21208"/>
                    <a:pt x="11568" y="20657"/>
                  </a:cubicBezTo>
                  <a:lnTo>
                    <a:pt x="11568" y="19280"/>
                  </a:lnTo>
                  <a:lnTo>
                    <a:pt x="11568" y="17760"/>
                  </a:lnTo>
                  <a:cubicBezTo>
                    <a:pt x="11961" y="17706"/>
                    <a:pt x="12700" y="17674"/>
                    <a:pt x="13503" y="17674"/>
                  </a:cubicBezTo>
                  <a:close/>
                  <a:moveTo>
                    <a:pt x="16383" y="0"/>
                  </a:moveTo>
                  <a:cubicBezTo>
                    <a:pt x="11425" y="0"/>
                    <a:pt x="6335" y="132"/>
                    <a:pt x="1378" y="132"/>
                  </a:cubicBezTo>
                  <a:lnTo>
                    <a:pt x="683" y="132"/>
                  </a:lnTo>
                  <a:cubicBezTo>
                    <a:pt x="133" y="683"/>
                    <a:pt x="0" y="1234"/>
                    <a:pt x="0" y="1928"/>
                  </a:cubicBezTo>
                  <a:lnTo>
                    <a:pt x="0" y="8263"/>
                  </a:lnTo>
                  <a:lnTo>
                    <a:pt x="0" y="21340"/>
                  </a:lnTo>
                  <a:lnTo>
                    <a:pt x="0" y="22310"/>
                  </a:lnTo>
                  <a:cubicBezTo>
                    <a:pt x="133" y="22717"/>
                    <a:pt x="408" y="22993"/>
                    <a:pt x="827" y="22993"/>
                  </a:cubicBezTo>
                  <a:cubicBezTo>
                    <a:pt x="1510" y="23136"/>
                    <a:pt x="2061" y="23136"/>
                    <a:pt x="2755" y="23136"/>
                  </a:cubicBezTo>
                  <a:lnTo>
                    <a:pt x="16383" y="23136"/>
                  </a:lnTo>
                  <a:cubicBezTo>
                    <a:pt x="17077" y="23136"/>
                    <a:pt x="17485" y="22861"/>
                    <a:pt x="17628" y="22034"/>
                  </a:cubicBezTo>
                  <a:lnTo>
                    <a:pt x="17628" y="21483"/>
                  </a:lnTo>
                  <a:cubicBezTo>
                    <a:pt x="17760" y="14598"/>
                    <a:pt x="17628" y="7569"/>
                    <a:pt x="17628" y="551"/>
                  </a:cubicBezTo>
                  <a:cubicBezTo>
                    <a:pt x="17628" y="276"/>
                    <a:pt x="17485" y="132"/>
                    <a:pt x="17352" y="132"/>
                  </a:cubicBezTo>
                  <a:cubicBezTo>
                    <a:pt x="17077" y="0"/>
                    <a:pt x="16658" y="0"/>
                    <a:pt x="1638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2772050" y="3670050"/>
              <a:ext cx="134425" cy="123075"/>
            </a:xfrm>
            <a:custGeom>
              <a:rect b="b" l="l" r="r" t="t"/>
              <a:pathLst>
                <a:path extrusionOk="0" h="4923" w="5377">
                  <a:moveTo>
                    <a:pt x="2585" y="0"/>
                  </a:moveTo>
                  <a:cubicBezTo>
                    <a:pt x="1554" y="0"/>
                    <a:pt x="557" y="36"/>
                    <a:pt x="143" y="108"/>
                  </a:cubicBezTo>
                  <a:lnTo>
                    <a:pt x="143" y="1760"/>
                  </a:lnTo>
                  <a:lnTo>
                    <a:pt x="143" y="3270"/>
                  </a:lnTo>
                  <a:cubicBezTo>
                    <a:pt x="143" y="3821"/>
                    <a:pt x="0" y="4371"/>
                    <a:pt x="276" y="4922"/>
                  </a:cubicBezTo>
                  <a:lnTo>
                    <a:pt x="5233" y="4922"/>
                  </a:lnTo>
                  <a:lnTo>
                    <a:pt x="5233" y="3270"/>
                  </a:lnTo>
                  <a:lnTo>
                    <a:pt x="5233" y="1617"/>
                  </a:lnTo>
                  <a:cubicBezTo>
                    <a:pt x="5233" y="1066"/>
                    <a:pt x="5376" y="659"/>
                    <a:pt x="5233" y="108"/>
                  </a:cubicBezTo>
                  <a:cubicBezTo>
                    <a:pt x="4682" y="36"/>
                    <a:pt x="3616" y="0"/>
                    <a:pt x="258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775625" y="3937700"/>
              <a:ext cx="127275" cy="126325"/>
            </a:xfrm>
            <a:custGeom>
              <a:rect b="b" l="l" r="r" t="t"/>
              <a:pathLst>
                <a:path extrusionOk="0" h="5053" w="5091">
                  <a:moveTo>
                    <a:pt x="551" y="0"/>
                  </a:moveTo>
                  <a:cubicBezTo>
                    <a:pt x="408" y="0"/>
                    <a:pt x="276" y="143"/>
                    <a:pt x="0" y="143"/>
                  </a:cubicBezTo>
                  <a:cubicBezTo>
                    <a:pt x="0" y="1521"/>
                    <a:pt x="0" y="4132"/>
                    <a:pt x="133" y="4958"/>
                  </a:cubicBezTo>
                  <a:cubicBezTo>
                    <a:pt x="423" y="5018"/>
                    <a:pt x="1099" y="5053"/>
                    <a:pt x="1878" y="5053"/>
                  </a:cubicBezTo>
                  <a:cubicBezTo>
                    <a:pt x="2957" y="5053"/>
                    <a:pt x="4235" y="4986"/>
                    <a:pt x="4958" y="4826"/>
                  </a:cubicBezTo>
                  <a:cubicBezTo>
                    <a:pt x="4958" y="4826"/>
                    <a:pt x="5090" y="4683"/>
                    <a:pt x="5090" y="4550"/>
                  </a:cubicBezTo>
                  <a:lnTo>
                    <a:pt x="5090" y="419"/>
                  </a:lnTo>
                  <a:cubicBezTo>
                    <a:pt x="5090" y="276"/>
                    <a:pt x="4958" y="143"/>
                    <a:pt x="49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2772050" y="4087025"/>
              <a:ext cx="130850" cy="114725"/>
            </a:xfrm>
            <a:custGeom>
              <a:rect b="b" l="l" r="r" t="t"/>
              <a:pathLst>
                <a:path extrusionOk="0" h="4589" w="5234">
                  <a:moveTo>
                    <a:pt x="2078" y="1"/>
                  </a:moveTo>
                  <a:cubicBezTo>
                    <a:pt x="1275" y="1"/>
                    <a:pt x="536" y="33"/>
                    <a:pt x="143" y="87"/>
                  </a:cubicBezTo>
                  <a:lnTo>
                    <a:pt x="143" y="1607"/>
                  </a:lnTo>
                  <a:lnTo>
                    <a:pt x="143" y="2984"/>
                  </a:lnTo>
                  <a:cubicBezTo>
                    <a:pt x="143" y="3535"/>
                    <a:pt x="0" y="3943"/>
                    <a:pt x="143" y="4493"/>
                  </a:cubicBezTo>
                  <a:cubicBezTo>
                    <a:pt x="545" y="4553"/>
                    <a:pt x="1335" y="4588"/>
                    <a:pt x="2179" y="4588"/>
                  </a:cubicBezTo>
                  <a:cubicBezTo>
                    <a:pt x="3349" y="4588"/>
                    <a:pt x="4621" y="4521"/>
                    <a:pt x="5101" y="4361"/>
                  </a:cubicBezTo>
                  <a:cubicBezTo>
                    <a:pt x="5233" y="3535"/>
                    <a:pt x="5233" y="1056"/>
                    <a:pt x="5101" y="230"/>
                  </a:cubicBezTo>
                  <a:cubicBezTo>
                    <a:pt x="4528" y="67"/>
                    <a:pt x="3237" y="1"/>
                    <a:pt x="20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2503500" y="3938600"/>
              <a:ext cx="117075" cy="125750"/>
            </a:xfrm>
            <a:custGeom>
              <a:rect b="b" l="l" r="r" t="t"/>
              <a:pathLst>
                <a:path extrusionOk="0" h="5030" w="4683">
                  <a:moveTo>
                    <a:pt x="2240" y="0"/>
                  </a:moveTo>
                  <a:cubicBezTo>
                    <a:pt x="1345" y="0"/>
                    <a:pt x="485" y="36"/>
                    <a:pt x="144" y="107"/>
                  </a:cubicBezTo>
                  <a:lnTo>
                    <a:pt x="144" y="2586"/>
                  </a:lnTo>
                  <a:cubicBezTo>
                    <a:pt x="144" y="3413"/>
                    <a:pt x="0" y="4239"/>
                    <a:pt x="276" y="4922"/>
                  </a:cubicBezTo>
                  <a:cubicBezTo>
                    <a:pt x="827" y="4994"/>
                    <a:pt x="1689" y="5029"/>
                    <a:pt x="2517" y="5029"/>
                  </a:cubicBezTo>
                  <a:cubicBezTo>
                    <a:pt x="3344" y="5029"/>
                    <a:pt x="4137" y="4994"/>
                    <a:pt x="4551" y="4922"/>
                  </a:cubicBezTo>
                  <a:cubicBezTo>
                    <a:pt x="4683" y="4371"/>
                    <a:pt x="4551" y="3820"/>
                    <a:pt x="4551" y="3413"/>
                  </a:cubicBezTo>
                  <a:lnTo>
                    <a:pt x="4551" y="1617"/>
                  </a:lnTo>
                  <a:cubicBezTo>
                    <a:pt x="4551" y="1209"/>
                    <a:pt x="4683" y="658"/>
                    <a:pt x="4551" y="107"/>
                  </a:cubicBezTo>
                  <a:cubicBezTo>
                    <a:pt x="4066" y="36"/>
                    <a:pt x="3135" y="0"/>
                    <a:pt x="224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2507075" y="3667800"/>
              <a:ext cx="113500" cy="126800"/>
            </a:xfrm>
            <a:custGeom>
              <a:rect b="b" l="l" r="r" t="t"/>
              <a:pathLst>
                <a:path extrusionOk="0" h="5072" w="4540">
                  <a:moveTo>
                    <a:pt x="1088" y="0"/>
                  </a:moveTo>
                  <a:cubicBezTo>
                    <a:pt x="631" y="0"/>
                    <a:pt x="241" y="16"/>
                    <a:pt x="1" y="55"/>
                  </a:cubicBezTo>
                  <a:cubicBezTo>
                    <a:pt x="1" y="1024"/>
                    <a:pt x="1" y="4186"/>
                    <a:pt x="133" y="5012"/>
                  </a:cubicBezTo>
                  <a:cubicBezTo>
                    <a:pt x="582" y="5055"/>
                    <a:pt x="1078" y="5072"/>
                    <a:pt x="1572" y="5072"/>
                  </a:cubicBezTo>
                  <a:cubicBezTo>
                    <a:pt x="2751" y="5072"/>
                    <a:pt x="3918" y="4973"/>
                    <a:pt x="4408" y="4880"/>
                  </a:cubicBezTo>
                  <a:cubicBezTo>
                    <a:pt x="4540" y="4329"/>
                    <a:pt x="4408" y="3778"/>
                    <a:pt x="4408" y="3360"/>
                  </a:cubicBezTo>
                  <a:lnTo>
                    <a:pt x="4408" y="1707"/>
                  </a:lnTo>
                  <a:cubicBezTo>
                    <a:pt x="4408" y="1156"/>
                    <a:pt x="4540" y="606"/>
                    <a:pt x="4408" y="198"/>
                  </a:cubicBezTo>
                  <a:cubicBezTo>
                    <a:pt x="3720" y="96"/>
                    <a:pt x="2205" y="0"/>
                    <a:pt x="108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2641225" y="3937700"/>
              <a:ext cx="113775" cy="128325"/>
            </a:xfrm>
            <a:custGeom>
              <a:rect b="b" l="l" r="r" t="t"/>
              <a:pathLst>
                <a:path extrusionOk="0" h="5133" w="4551">
                  <a:moveTo>
                    <a:pt x="2203" y="0"/>
                  </a:moveTo>
                  <a:cubicBezTo>
                    <a:pt x="2043" y="34"/>
                    <a:pt x="1875" y="44"/>
                    <a:pt x="1702" y="44"/>
                  </a:cubicBezTo>
                  <a:cubicBezTo>
                    <a:pt x="1412" y="44"/>
                    <a:pt x="1111" y="15"/>
                    <a:pt x="814" y="15"/>
                  </a:cubicBezTo>
                  <a:cubicBezTo>
                    <a:pt x="534" y="15"/>
                    <a:pt x="258" y="41"/>
                    <a:pt x="0" y="143"/>
                  </a:cubicBezTo>
                  <a:lnTo>
                    <a:pt x="0" y="4958"/>
                  </a:lnTo>
                  <a:cubicBezTo>
                    <a:pt x="422" y="5098"/>
                    <a:pt x="809" y="5133"/>
                    <a:pt x="1178" y="5133"/>
                  </a:cubicBezTo>
                  <a:cubicBezTo>
                    <a:pt x="1532" y="5133"/>
                    <a:pt x="1869" y="5101"/>
                    <a:pt x="2203" y="5101"/>
                  </a:cubicBezTo>
                  <a:cubicBezTo>
                    <a:pt x="2543" y="5101"/>
                    <a:pt x="2915" y="5133"/>
                    <a:pt x="3286" y="5133"/>
                  </a:cubicBezTo>
                  <a:cubicBezTo>
                    <a:pt x="3673" y="5133"/>
                    <a:pt x="4058" y="5098"/>
                    <a:pt x="4407" y="4958"/>
                  </a:cubicBezTo>
                  <a:cubicBezTo>
                    <a:pt x="4550" y="3581"/>
                    <a:pt x="4407" y="827"/>
                    <a:pt x="4275" y="143"/>
                  </a:cubicBezTo>
                  <a:cubicBezTo>
                    <a:pt x="3581" y="0"/>
                    <a:pt x="2898" y="0"/>
                    <a:pt x="22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2641225" y="3668350"/>
              <a:ext cx="110175" cy="123950"/>
            </a:xfrm>
            <a:custGeom>
              <a:rect b="b" l="l" r="r" t="t"/>
              <a:pathLst>
                <a:path extrusionOk="0" h="4958" w="4407">
                  <a:moveTo>
                    <a:pt x="1129" y="1"/>
                  </a:moveTo>
                  <a:cubicBezTo>
                    <a:pt x="743" y="1"/>
                    <a:pt x="354" y="35"/>
                    <a:pt x="0" y="176"/>
                  </a:cubicBezTo>
                  <a:cubicBezTo>
                    <a:pt x="0" y="1278"/>
                    <a:pt x="0" y="4164"/>
                    <a:pt x="143" y="4858"/>
                  </a:cubicBezTo>
                  <a:cubicBezTo>
                    <a:pt x="485" y="4924"/>
                    <a:pt x="1344" y="4957"/>
                    <a:pt x="2205" y="4957"/>
                  </a:cubicBezTo>
                  <a:cubicBezTo>
                    <a:pt x="3066" y="4957"/>
                    <a:pt x="3928" y="4924"/>
                    <a:pt x="4275" y="4858"/>
                  </a:cubicBezTo>
                  <a:cubicBezTo>
                    <a:pt x="4407" y="4164"/>
                    <a:pt x="4407" y="1134"/>
                    <a:pt x="4407" y="33"/>
                  </a:cubicBezTo>
                  <a:lnTo>
                    <a:pt x="2203" y="33"/>
                  </a:lnTo>
                  <a:cubicBezTo>
                    <a:pt x="1869" y="33"/>
                    <a:pt x="1500" y="1"/>
                    <a:pt x="11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2507075" y="4085875"/>
              <a:ext cx="113500" cy="115000"/>
            </a:xfrm>
            <a:custGeom>
              <a:rect b="b" l="l" r="r" t="t"/>
              <a:pathLst>
                <a:path extrusionOk="0" h="4600" w="4540">
                  <a:moveTo>
                    <a:pt x="133" y="0"/>
                  </a:moveTo>
                  <a:cubicBezTo>
                    <a:pt x="1" y="959"/>
                    <a:pt x="1" y="3856"/>
                    <a:pt x="133" y="4539"/>
                  </a:cubicBezTo>
                  <a:cubicBezTo>
                    <a:pt x="419" y="4582"/>
                    <a:pt x="849" y="4599"/>
                    <a:pt x="1329" y="4599"/>
                  </a:cubicBezTo>
                  <a:cubicBezTo>
                    <a:pt x="2477" y="4599"/>
                    <a:pt x="3918" y="4500"/>
                    <a:pt x="4408" y="4407"/>
                  </a:cubicBezTo>
                  <a:cubicBezTo>
                    <a:pt x="4540" y="3581"/>
                    <a:pt x="4408" y="827"/>
                    <a:pt x="4264" y="133"/>
                  </a:cubicBezTo>
                  <a:cubicBezTo>
                    <a:pt x="3581" y="0"/>
                    <a:pt x="1378" y="0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2641225" y="4086700"/>
              <a:ext cx="113775" cy="113600"/>
            </a:xfrm>
            <a:custGeom>
              <a:rect b="b" l="l" r="r" t="t"/>
              <a:pathLst>
                <a:path extrusionOk="0" h="4544" w="4551">
                  <a:moveTo>
                    <a:pt x="2155" y="0"/>
                  </a:moveTo>
                  <a:cubicBezTo>
                    <a:pt x="1311" y="0"/>
                    <a:pt x="485" y="34"/>
                    <a:pt x="143" y="100"/>
                  </a:cubicBezTo>
                  <a:cubicBezTo>
                    <a:pt x="0" y="794"/>
                    <a:pt x="0" y="3405"/>
                    <a:pt x="0" y="4506"/>
                  </a:cubicBezTo>
                  <a:lnTo>
                    <a:pt x="2347" y="4506"/>
                  </a:lnTo>
                  <a:cubicBezTo>
                    <a:pt x="2695" y="4506"/>
                    <a:pt x="3046" y="4544"/>
                    <a:pt x="3397" y="4544"/>
                  </a:cubicBezTo>
                  <a:cubicBezTo>
                    <a:pt x="3735" y="4544"/>
                    <a:pt x="4072" y="4509"/>
                    <a:pt x="4407" y="4374"/>
                  </a:cubicBezTo>
                  <a:cubicBezTo>
                    <a:pt x="4550" y="3405"/>
                    <a:pt x="4407" y="794"/>
                    <a:pt x="4275" y="100"/>
                  </a:cubicBezTo>
                  <a:cubicBezTo>
                    <a:pt x="3862" y="34"/>
                    <a:pt x="2999" y="0"/>
                    <a:pt x="215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2775625" y="3814650"/>
              <a:ext cx="127275" cy="101575"/>
            </a:xfrm>
            <a:custGeom>
              <a:rect b="b" l="l" r="r" t="t"/>
              <a:pathLst>
                <a:path extrusionOk="0" h="4063" w="5091">
                  <a:moveTo>
                    <a:pt x="2219" y="0"/>
                  </a:moveTo>
                  <a:cubicBezTo>
                    <a:pt x="1237" y="0"/>
                    <a:pt x="342" y="36"/>
                    <a:pt x="0" y="108"/>
                  </a:cubicBezTo>
                  <a:cubicBezTo>
                    <a:pt x="0" y="1210"/>
                    <a:pt x="0" y="3270"/>
                    <a:pt x="133" y="3964"/>
                  </a:cubicBezTo>
                  <a:cubicBezTo>
                    <a:pt x="480" y="4030"/>
                    <a:pt x="1512" y="4063"/>
                    <a:pt x="2562" y="4063"/>
                  </a:cubicBezTo>
                  <a:cubicBezTo>
                    <a:pt x="3611" y="4063"/>
                    <a:pt x="4677" y="4030"/>
                    <a:pt x="5090" y="3964"/>
                  </a:cubicBezTo>
                  <a:cubicBezTo>
                    <a:pt x="5090" y="2719"/>
                    <a:pt x="5090" y="1342"/>
                    <a:pt x="4958" y="108"/>
                  </a:cubicBezTo>
                  <a:cubicBezTo>
                    <a:pt x="4269" y="36"/>
                    <a:pt x="3201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2503500" y="3814650"/>
              <a:ext cx="117075" cy="104000"/>
            </a:xfrm>
            <a:custGeom>
              <a:rect b="b" l="l" r="r" t="t"/>
              <a:pathLst>
                <a:path extrusionOk="0" h="4160" w="4683">
                  <a:moveTo>
                    <a:pt x="2413" y="0"/>
                  </a:moveTo>
                  <a:cubicBezTo>
                    <a:pt x="1551" y="0"/>
                    <a:pt x="689" y="36"/>
                    <a:pt x="276" y="108"/>
                  </a:cubicBezTo>
                  <a:cubicBezTo>
                    <a:pt x="0" y="515"/>
                    <a:pt x="144" y="934"/>
                    <a:pt x="144" y="1485"/>
                  </a:cubicBezTo>
                  <a:lnTo>
                    <a:pt x="144" y="2719"/>
                  </a:lnTo>
                  <a:cubicBezTo>
                    <a:pt x="144" y="3138"/>
                    <a:pt x="0" y="3688"/>
                    <a:pt x="276" y="4096"/>
                  </a:cubicBezTo>
                  <a:cubicBezTo>
                    <a:pt x="415" y="4144"/>
                    <a:pt x="570" y="4160"/>
                    <a:pt x="728" y="4160"/>
                  </a:cubicBezTo>
                  <a:cubicBezTo>
                    <a:pt x="1046" y="4160"/>
                    <a:pt x="1381" y="4096"/>
                    <a:pt x="1653" y="4096"/>
                  </a:cubicBezTo>
                  <a:lnTo>
                    <a:pt x="3173" y="4096"/>
                  </a:lnTo>
                  <a:cubicBezTo>
                    <a:pt x="3381" y="4096"/>
                    <a:pt x="3626" y="4133"/>
                    <a:pt x="3872" y="4133"/>
                  </a:cubicBezTo>
                  <a:cubicBezTo>
                    <a:pt x="4108" y="4133"/>
                    <a:pt x="4345" y="4099"/>
                    <a:pt x="4551" y="3964"/>
                  </a:cubicBezTo>
                  <a:cubicBezTo>
                    <a:pt x="4683" y="2862"/>
                    <a:pt x="4683" y="934"/>
                    <a:pt x="4551" y="108"/>
                  </a:cubicBezTo>
                  <a:cubicBezTo>
                    <a:pt x="4137" y="36"/>
                    <a:pt x="3275" y="0"/>
                    <a:pt x="24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2641225" y="3813750"/>
              <a:ext cx="110175" cy="104250"/>
            </a:xfrm>
            <a:custGeom>
              <a:rect b="b" l="l" r="r" t="t"/>
              <a:pathLst>
                <a:path extrusionOk="0" h="4170" w="4407">
                  <a:moveTo>
                    <a:pt x="1520" y="1"/>
                  </a:moveTo>
                  <a:cubicBezTo>
                    <a:pt x="970" y="1"/>
                    <a:pt x="551" y="1"/>
                    <a:pt x="0" y="144"/>
                  </a:cubicBezTo>
                  <a:lnTo>
                    <a:pt x="0" y="4132"/>
                  </a:lnTo>
                  <a:lnTo>
                    <a:pt x="3030" y="4132"/>
                  </a:lnTo>
                  <a:cubicBezTo>
                    <a:pt x="3243" y="4132"/>
                    <a:pt x="3454" y="4169"/>
                    <a:pt x="3682" y="4169"/>
                  </a:cubicBezTo>
                  <a:cubicBezTo>
                    <a:pt x="3901" y="4169"/>
                    <a:pt x="4137" y="4135"/>
                    <a:pt x="4407" y="4000"/>
                  </a:cubicBezTo>
                  <a:lnTo>
                    <a:pt x="4407" y="144"/>
                  </a:lnTo>
                  <a:cubicBezTo>
                    <a:pt x="3856" y="1"/>
                    <a:pt x="3448" y="1"/>
                    <a:pt x="289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2486425" y="4350825"/>
              <a:ext cx="444000" cy="578425"/>
            </a:xfrm>
            <a:custGeom>
              <a:rect b="b" l="l" r="r" t="t"/>
              <a:pathLst>
                <a:path extrusionOk="0" h="23137" w="17760">
                  <a:moveTo>
                    <a:pt x="14511" y="945"/>
                  </a:moveTo>
                  <a:cubicBezTo>
                    <a:pt x="15373" y="945"/>
                    <a:pt x="16197" y="987"/>
                    <a:pt x="16658" y="1103"/>
                  </a:cubicBezTo>
                  <a:cubicBezTo>
                    <a:pt x="16801" y="1521"/>
                    <a:pt x="16658" y="2072"/>
                    <a:pt x="16658" y="2623"/>
                  </a:cubicBezTo>
                  <a:lnTo>
                    <a:pt x="16658" y="4132"/>
                  </a:lnTo>
                  <a:lnTo>
                    <a:pt x="16658" y="5785"/>
                  </a:lnTo>
                  <a:lnTo>
                    <a:pt x="11701" y="5785"/>
                  </a:lnTo>
                  <a:cubicBezTo>
                    <a:pt x="11425" y="5234"/>
                    <a:pt x="11568" y="4826"/>
                    <a:pt x="11568" y="4275"/>
                  </a:cubicBezTo>
                  <a:lnTo>
                    <a:pt x="11568" y="2623"/>
                  </a:lnTo>
                  <a:lnTo>
                    <a:pt x="11568" y="1103"/>
                  </a:lnTo>
                  <a:cubicBezTo>
                    <a:pt x="12048" y="1026"/>
                    <a:pt x="13317" y="945"/>
                    <a:pt x="14511" y="945"/>
                  </a:cubicBezTo>
                  <a:close/>
                  <a:moveTo>
                    <a:pt x="2976" y="863"/>
                  </a:moveTo>
                  <a:cubicBezTo>
                    <a:pt x="3854" y="863"/>
                    <a:pt x="4749" y="899"/>
                    <a:pt x="5234" y="970"/>
                  </a:cubicBezTo>
                  <a:cubicBezTo>
                    <a:pt x="5366" y="1521"/>
                    <a:pt x="5234" y="2072"/>
                    <a:pt x="5234" y="2623"/>
                  </a:cubicBezTo>
                  <a:lnTo>
                    <a:pt x="5234" y="4132"/>
                  </a:lnTo>
                  <a:cubicBezTo>
                    <a:pt x="5234" y="4683"/>
                    <a:pt x="5366" y="5234"/>
                    <a:pt x="5234" y="5785"/>
                  </a:cubicBezTo>
                  <a:cubicBezTo>
                    <a:pt x="4887" y="5856"/>
                    <a:pt x="4198" y="5892"/>
                    <a:pt x="3406" y="5892"/>
                  </a:cubicBezTo>
                  <a:cubicBezTo>
                    <a:pt x="2614" y="5892"/>
                    <a:pt x="1719" y="5856"/>
                    <a:pt x="959" y="5785"/>
                  </a:cubicBezTo>
                  <a:cubicBezTo>
                    <a:pt x="827" y="5102"/>
                    <a:pt x="827" y="1929"/>
                    <a:pt x="827" y="970"/>
                  </a:cubicBezTo>
                  <a:cubicBezTo>
                    <a:pt x="1240" y="899"/>
                    <a:pt x="2099" y="863"/>
                    <a:pt x="2976" y="863"/>
                  </a:cubicBezTo>
                  <a:close/>
                  <a:moveTo>
                    <a:pt x="7276" y="933"/>
                  </a:moveTo>
                  <a:cubicBezTo>
                    <a:pt x="7662" y="933"/>
                    <a:pt x="8047" y="970"/>
                    <a:pt x="8395" y="970"/>
                  </a:cubicBezTo>
                  <a:lnTo>
                    <a:pt x="10599" y="970"/>
                  </a:lnTo>
                  <a:cubicBezTo>
                    <a:pt x="10599" y="2072"/>
                    <a:pt x="10599" y="4958"/>
                    <a:pt x="10467" y="5785"/>
                  </a:cubicBezTo>
                  <a:cubicBezTo>
                    <a:pt x="10120" y="5856"/>
                    <a:pt x="9258" y="5892"/>
                    <a:pt x="8397" y="5892"/>
                  </a:cubicBezTo>
                  <a:cubicBezTo>
                    <a:pt x="7536" y="5892"/>
                    <a:pt x="6677" y="5856"/>
                    <a:pt x="6335" y="5785"/>
                  </a:cubicBezTo>
                  <a:cubicBezTo>
                    <a:pt x="6192" y="5102"/>
                    <a:pt x="6192" y="2072"/>
                    <a:pt x="6192" y="1103"/>
                  </a:cubicBezTo>
                  <a:cubicBezTo>
                    <a:pt x="6532" y="967"/>
                    <a:pt x="6904" y="933"/>
                    <a:pt x="7276" y="933"/>
                  </a:cubicBezTo>
                  <a:close/>
                  <a:moveTo>
                    <a:pt x="15005" y="6695"/>
                  </a:moveTo>
                  <a:cubicBezTo>
                    <a:pt x="15580" y="6695"/>
                    <a:pt x="16119" y="6712"/>
                    <a:pt x="16526" y="6754"/>
                  </a:cubicBezTo>
                  <a:cubicBezTo>
                    <a:pt x="16658" y="8131"/>
                    <a:pt x="16658" y="9365"/>
                    <a:pt x="16658" y="10742"/>
                  </a:cubicBezTo>
                  <a:cubicBezTo>
                    <a:pt x="16245" y="10814"/>
                    <a:pt x="15179" y="10850"/>
                    <a:pt x="14130" y="10850"/>
                  </a:cubicBezTo>
                  <a:cubicBezTo>
                    <a:pt x="13080" y="10850"/>
                    <a:pt x="12048" y="10814"/>
                    <a:pt x="11701" y="10742"/>
                  </a:cubicBezTo>
                  <a:cubicBezTo>
                    <a:pt x="11568" y="10059"/>
                    <a:pt x="11568" y="7988"/>
                    <a:pt x="11568" y="6886"/>
                  </a:cubicBezTo>
                  <a:cubicBezTo>
                    <a:pt x="12050" y="6793"/>
                    <a:pt x="13631" y="6695"/>
                    <a:pt x="15005" y="6695"/>
                  </a:cubicBezTo>
                  <a:close/>
                  <a:moveTo>
                    <a:pt x="10085" y="6691"/>
                  </a:moveTo>
                  <a:cubicBezTo>
                    <a:pt x="10248" y="6691"/>
                    <a:pt x="10415" y="6706"/>
                    <a:pt x="10599" y="6754"/>
                  </a:cubicBezTo>
                  <a:lnTo>
                    <a:pt x="10599" y="10610"/>
                  </a:lnTo>
                  <a:cubicBezTo>
                    <a:pt x="10048" y="10886"/>
                    <a:pt x="9640" y="10742"/>
                    <a:pt x="9222" y="10886"/>
                  </a:cubicBezTo>
                  <a:lnTo>
                    <a:pt x="6192" y="10886"/>
                  </a:lnTo>
                  <a:lnTo>
                    <a:pt x="6192" y="6754"/>
                  </a:lnTo>
                  <a:cubicBezTo>
                    <a:pt x="6376" y="6706"/>
                    <a:pt x="6545" y="6691"/>
                    <a:pt x="6709" y="6691"/>
                  </a:cubicBezTo>
                  <a:cubicBezTo>
                    <a:pt x="7037" y="6691"/>
                    <a:pt x="7345" y="6754"/>
                    <a:pt x="7712" y="6754"/>
                  </a:cubicBezTo>
                  <a:lnTo>
                    <a:pt x="9090" y="6754"/>
                  </a:lnTo>
                  <a:cubicBezTo>
                    <a:pt x="9457" y="6754"/>
                    <a:pt x="9760" y="6691"/>
                    <a:pt x="10085" y="6691"/>
                  </a:cubicBezTo>
                  <a:close/>
                  <a:moveTo>
                    <a:pt x="2068" y="6695"/>
                  </a:moveTo>
                  <a:cubicBezTo>
                    <a:pt x="3177" y="6695"/>
                    <a:pt x="4651" y="6793"/>
                    <a:pt x="5234" y="6886"/>
                  </a:cubicBezTo>
                  <a:cubicBezTo>
                    <a:pt x="5366" y="7581"/>
                    <a:pt x="5366" y="9641"/>
                    <a:pt x="5234" y="10742"/>
                  </a:cubicBezTo>
                  <a:cubicBezTo>
                    <a:pt x="5020" y="10883"/>
                    <a:pt x="4772" y="10917"/>
                    <a:pt x="4526" y="10917"/>
                  </a:cubicBezTo>
                  <a:cubicBezTo>
                    <a:pt x="4290" y="10917"/>
                    <a:pt x="4056" y="10886"/>
                    <a:pt x="3856" y="10886"/>
                  </a:cubicBezTo>
                  <a:lnTo>
                    <a:pt x="959" y="10886"/>
                  </a:lnTo>
                  <a:cubicBezTo>
                    <a:pt x="683" y="10335"/>
                    <a:pt x="827" y="9916"/>
                    <a:pt x="827" y="9508"/>
                  </a:cubicBezTo>
                  <a:lnTo>
                    <a:pt x="827" y="8131"/>
                  </a:lnTo>
                  <a:cubicBezTo>
                    <a:pt x="827" y="7713"/>
                    <a:pt x="683" y="7305"/>
                    <a:pt x="959" y="6754"/>
                  </a:cubicBezTo>
                  <a:cubicBezTo>
                    <a:pt x="1203" y="6712"/>
                    <a:pt x="1603" y="6695"/>
                    <a:pt x="2068" y="6695"/>
                  </a:cubicBezTo>
                  <a:close/>
                  <a:moveTo>
                    <a:pt x="16526" y="11712"/>
                  </a:moveTo>
                  <a:cubicBezTo>
                    <a:pt x="16526" y="11844"/>
                    <a:pt x="16658" y="11987"/>
                    <a:pt x="16658" y="12120"/>
                  </a:cubicBezTo>
                  <a:lnTo>
                    <a:pt x="16658" y="16119"/>
                  </a:lnTo>
                  <a:cubicBezTo>
                    <a:pt x="16658" y="16251"/>
                    <a:pt x="16526" y="16394"/>
                    <a:pt x="16526" y="16526"/>
                  </a:cubicBezTo>
                  <a:cubicBezTo>
                    <a:pt x="15904" y="16598"/>
                    <a:pt x="14871" y="16634"/>
                    <a:pt x="13907" y="16634"/>
                  </a:cubicBezTo>
                  <a:cubicBezTo>
                    <a:pt x="12943" y="16634"/>
                    <a:pt x="12048" y="16598"/>
                    <a:pt x="11701" y="16526"/>
                  </a:cubicBezTo>
                  <a:cubicBezTo>
                    <a:pt x="11568" y="15843"/>
                    <a:pt x="11568" y="13221"/>
                    <a:pt x="11568" y="11844"/>
                  </a:cubicBezTo>
                  <a:cubicBezTo>
                    <a:pt x="11844" y="11844"/>
                    <a:pt x="11976" y="11712"/>
                    <a:pt x="12119" y="11712"/>
                  </a:cubicBezTo>
                  <a:close/>
                  <a:moveTo>
                    <a:pt x="7276" y="11675"/>
                  </a:moveTo>
                  <a:cubicBezTo>
                    <a:pt x="7662" y="11675"/>
                    <a:pt x="8047" y="11712"/>
                    <a:pt x="8395" y="11712"/>
                  </a:cubicBezTo>
                  <a:lnTo>
                    <a:pt x="10467" y="11712"/>
                  </a:lnTo>
                  <a:cubicBezTo>
                    <a:pt x="10599" y="12395"/>
                    <a:pt x="10742" y="15149"/>
                    <a:pt x="10599" y="16526"/>
                  </a:cubicBezTo>
                  <a:cubicBezTo>
                    <a:pt x="10250" y="16667"/>
                    <a:pt x="9865" y="16701"/>
                    <a:pt x="9478" y="16701"/>
                  </a:cubicBezTo>
                  <a:cubicBezTo>
                    <a:pt x="9107" y="16701"/>
                    <a:pt x="8735" y="16670"/>
                    <a:pt x="8395" y="16670"/>
                  </a:cubicBezTo>
                  <a:cubicBezTo>
                    <a:pt x="8061" y="16670"/>
                    <a:pt x="7724" y="16701"/>
                    <a:pt x="7370" y="16701"/>
                  </a:cubicBezTo>
                  <a:cubicBezTo>
                    <a:pt x="7001" y="16701"/>
                    <a:pt x="6614" y="16667"/>
                    <a:pt x="6192" y="16526"/>
                  </a:cubicBezTo>
                  <a:lnTo>
                    <a:pt x="6192" y="11844"/>
                  </a:lnTo>
                  <a:cubicBezTo>
                    <a:pt x="6532" y="11709"/>
                    <a:pt x="6904" y="11675"/>
                    <a:pt x="7276" y="11675"/>
                  </a:cubicBezTo>
                  <a:close/>
                  <a:moveTo>
                    <a:pt x="2923" y="11745"/>
                  </a:moveTo>
                  <a:cubicBezTo>
                    <a:pt x="3818" y="11745"/>
                    <a:pt x="4749" y="11778"/>
                    <a:pt x="5234" y="11844"/>
                  </a:cubicBezTo>
                  <a:cubicBezTo>
                    <a:pt x="5366" y="12263"/>
                    <a:pt x="5234" y="12814"/>
                    <a:pt x="5234" y="13364"/>
                  </a:cubicBezTo>
                  <a:lnTo>
                    <a:pt x="5234" y="15017"/>
                  </a:lnTo>
                  <a:cubicBezTo>
                    <a:pt x="5234" y="15568"/>
                    <a:pt x="5366" y="16119"/>
                    <a:pt x="5234" y="16670"/>
                  </a:cubicBezTo>
                  <a:cubicBezTo>
                    <a:pt x="4820" y="16736"/>
                    <a:pt x="4027" y="16769"/>
                    <a:pt x="3200" y="16769"/>
                  </a:cubicBezTo>
                  <a:cubicBezTo>
                    <a:pt x="2372" y="16769"/>
                    <a:pt x="1510" y="16736"/>
                    <a:pt x="959" y="16670"/>
                  </a:cubicBezTo>
                  <a:cubicBezTo>
                    <a:pt x="683" y="15843"/>
                    <a:pt x="827" y="15017"/>
                    <a:pt x="827" y="14191"/>
                  </a:cubicBezTo>
                  <a:lnTo>
                    <a:pt x="827" y="11844"/>
                  </a:lnTo>
                  <a:cubicBezTo>
                    <a:pt x="1168" y="11778"/>
                    <a:pt x="2028" y="11745"/>
                    <a:pt x="2923" y="11745"/>
                  </a:cubicBezTo>
                  <a:close/>
                  <a:moveTo>
                    <a:pt x="14043" y="17664"/>
                  </a:moveTo>
                  <a:cubicBezTo>
                    <a:pt x="15041" y="17664"/>
                    <a:pt x="16041" y="17700"/>
                    <a:pt x="16526" y="17771"/>
                  </a:cubicBezTo>
                  <a:cubicBezTo>
                    <a:pt x="16658" y="18598"/>
                    <a:pt x="16658" y="21209"/>
                    <a:pt x="16526" y="22035"/>
                  </a:cubicBezTo>
                  <a:cubicBezTo>
                    <a:pt x="16113" y="22106"/>
                    <a:pt x="15113" y="22142"/>
                    <a:pt x="14097" y="22142"/>
                  </a:cubicBezTo>
                  <a:cubicBezTo>
                    <a:pt x="13080" y="22142"/>
                    <a:pt x="12048" y="22106"/>
                    <a:pt x="11568" y="22035"/>
                  </a:cubicBezTo>
                  <a:cubicBezTo>
                    <a:pt x="11425" y="21627"/>
                    <a:pt x="11568" y="21076"/>
                    <a:pt x="11568" y="20658"/>
                  </a:cubicBezTo>
                  <a:lnTo>
                    <a:pt x="11568" y="19148"/>
                  </a:lnTo>
                  <a:lnTo>
                    <a:pt x="11568" y="17771"/>
                  </a:lnTo>
                  <a:cubicBezTo>
                    <a:pt x="12048" y="17700"/>
                    <a:pt x="13045" y="17664"/>
                    <a:pt x="14043" y="17664"/>
                  </a:cubicBezTo>
                  <a:close/>
                  <a:moveTo>
                    <a:pt x="2225" y="17574"/>
                  </a:moveTo>
                  <a:cubicBezTo>
                    <a:pt x="3355" y="17574"/>
                    <a:pt x="4606" y="17670"/>
                    <a:pt x="5090" y="17771"/>
                  </a:cubicBezTo>
                  <a:cubicBezTo>
                    <a:pt x="5234" y="18322"/>
                    <a:pt x="5366" y="21076"/>
                    <a:pt x="5234" y="22035"/>
                  </a:cubicBezTo>
                  <a:cubicBezTo>
                    <a:pt x="4539" y="22178"/>
                    <a:pt x="1928" y="22178"/>
                    <a:pt x="959" y="22178"/>
                  </a:cubicBezTo>
                  <a:cubicBezTo>
                    <a:pt x="827" y="21484"/>
                    <a:pt x="827" y="18598"/>
                    <a:pt x="959" y="17628"/>
                  </a:cubicBezTo>
                  <a:cubicBezTo>
                    <a:pt x="1320" y="17590"/>
                    <a:pt x="1763" y="17574"/>
                    <a:pt x="2225" y="17574"/>
                  </a:cubicBezTo>
                  <a:close/>
                  <a:moveTo>
                    <a:pt x="8347" y="17664"/>
                  </a:moveTo>
                  <a:cubicBezTo>
                    <a:pt x="9191" y="17664"/>
                    <a:pt x="10054" y="17700"/>
                    <a:pt x="10467" y="17771"/>
                  </a:cubicBezTo>
                  <a:cubicBezTo>
                    <a:pt x="10599" y="18454"/>
                    <a:pt x="10742" y="20933"/>
                    <a:pt x="10599" y="22035"/>
                  </a:cubicBezTo>
                  <a:cubicBezTo>
                    <a:pt x="10250" y="22175"/>
                    <a:pt x="9899" y="22210"/>
                    <a:pt x="9548" y="22210"/>
                  </a:cubicBezTo>
                  <a:cubicBezTo>
                    <a:pt x="9210" y="22210"/>
                    <a:pt x="8873" y="22178"/>
                    <a:pt x="8539" y="22178"/>
                  </a:cubicBezTo>
                  <a:lnTo>
                    <a:pt x="6192" y="22178"/>
                  </a:lnTo>
                  <a:cubicBezTo>
                    <a:pt x="6192" y="21076"/>
                    <a:pt x="6192" y="18454"/>
                    <a:pt x="6335" y="17771"/>
                  </a:cubicBezTo>
                  <a:cubicBezTo>
                    <a:pt x="6677" y="17700"/>
                    <a:pt x="7503" y="17664"/>
                    <a:pt x="8347" y="17664"/>
                  </a:cubicBezTo>
                  <a:close/>
                  <a:moveTo>
                    <a:pt x="16383" y="1"/>
                  </a:moveTo>
                  <a:cubicBezTo>
                    <a:pt x="11425" y="1"/>
                    <a:pt x="6335" y="1"/>
                    <a:pt x="1378" y="144"/>
                  </a:cubicBezTo>
                  <a:lnTo>
                    <a:pt x="683" y="144"/>
                  </a:lnTo>
                  <a:cubicBezTo>
                    <a:pt x="133" y="552"/>
                    <a:pt x="0" y="1246"/>
                    <a:pt x="0" y="1929"/>
                  </a:cubicBezTo>
                  <a:lnTo>
                    <a:pt x="0" y="8264"/>
                  </a:lnTo>
                  <a:lnTo>
                    <a:pt x="0" y="21352"/>
                  </a:lnTo>
                  <a:lnTo>
                    <a:pt x="0" y="22310"/>
                  </a:lnTo>
                  <a:cubicBezTo>
                    <a:pt x="133" y="22729"/>
                    <a:pt x="408" y="23004"/>
                    <a:pt x="827" y="23004"/>
                  </a:cubicBezTo>
                  <a:cubicBezTo>
                    <a:pt x="1510" y="23004"/>
                    <a:pt x="2061" y="23137"/>
                    <a:pt x="2755" y="23137"/>
                  </a:cubicBezTo>
                  <a:lnTo>
                    <a:pt x="16383" y="23137"/>
                  </a:lnTo>
                  <a:cubicBezTo>
                    <a:pt x="17077" y="23137"/>
                    <a:pt x="17485" y="22861"/>
                    <a:pt x="17628" y="22035"/>
                  </a:cubicBezTo>
                  <a:lnTo>
                    <a:pt x="17628" y="21484"/>
                  </a:lnTo>
                  <a:cubicBezTo>
                    <a:pt x="17760" y="14466"/>
                    <a:pt x="17628" y="7437"/>
                    <a:pt x="17628" y="552"/>
                  </a:cubicBezTo>
                  <a:cubicBezTo>
                    <a:pt x="17628" y="276"/>
                    <a:pt x="17485" y="144"/>
                    <a:pt x="1735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2772050" y="4374450"/>
              <a:ext cx="134425" cy="121000"/>
            </a:xfrm>
            <a:custGeom>
              <a:rect b="b" l="l" r="r" t="t"/>
              <a:pathLst>
                <a:path extrusionOk="0" h="4840" w="5377">
                  <a:moveTo>
                    <a:pt x="3086" y="0"/>
                  </a:moveTo>
                  <a:cubicBezTo>
                    <a:pt x="1892" y="0"/>
                    <a:pt x="623" y="81"/>
                    <a:pt x="143" y="158"/>
                  </a:cubicBezTo>
                  <a:lnTo>
                    <a:pt x="143" y="1678"/>
                  </a:lnTo>
                  <a:lnTo>
                    <a:pt x="143" y="3330"/>
                  </a:lnTo>
                  <a:cubicBezTo>
                    <a:pt x="143" y="3881"/>
                    <a:pt x="0" y="4289"/>
                    <a:pt x="276" y="4840"/>
                  </a:cubicBezTo>
                  <a:lnTo>
                    <a:pt x="5233" y="4840"/>
                  </a:lnTo>
                  <a:lnTo>
                    <a:pt x="5233" y="3187"/>
                  </a:lnTo>
                  <a:lnTo>
                    <a:pt x="5233" y="1678"/>
                  </a:lnTo>
                  <a:cubicBezTo>
                    <a:pt x="5233" y="1127"/>
                    <a:pt x="5376" y="576"/>
                    <a:pt x="5233" y="158"/>
                  </a:cubicBezTo>
                  <a:cubicBezTo>
                    <a:pt x="4772" y="42"/>
                    <a:pt x="3948" y="0"/>
                    <a:pt x="308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2775625" y="4643600"/>
              <a:ext cx="127275" cy="123075"/>
            </a:xfrm>
            <a:custGeom>
              <a:rect b="b" l="l" r="r" t="t"/>
              <a:pathLst>
                <a:path extrusionOk="0" h="4923" w="5091">
                  <a:moveTo>
                    <a:pt x="551" y="1"/>
                  </a:moveTo>
                  <a:cubicBezTo>
                    <a:pt x="408" y="1"/>
                    <a:pt x="276" y="133"/>
                    <a:pt x="0" y="133"/>
                  </a:cubicBezTo>
                  <a:cubicBezTo>
                    <a:pt x="0" y="1510"/>
                    <a:pt x="0" y="4132"/>
                    <a:pt x="133" y="4815"/>
                  </a:cubicBezTo>
                  <a:cubicBezTo>
                    <a:pt x="480" y="4887"/>
                    <a:pt x="1375" y="4923"/>
                    <a:pt x="2339" y="4923"/>
                  </a:cubicBezTo>
                  <a:cubicBezTo>
                    <a:pt x="3303" y="4923"/>
                    <a:pt x="4336" y="4887"/>
                    <a:pt x="4958" y="4815"/>
                  </a:cubicBezTo>
                  <a:cubicBezTo>
                    <a:pt x="4958" y="4683"/>
                    <a:pt x="5090" y="4540"/>
                    <a:pt x="5090" y="4408"/>
                  </a:cubicBezTo>
                  <a:lnTo>
                    <a:pt x="5090" y="409"/>
                  </a:lnTo>
                  <a:cubicBezTo>
                    <a:pt x="5090" y="276"/>
                    <a:pt x="4958" y="133"/>
                    <a:pt x="49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2772050" y="4792400"/>
              <a:ext cx="130850" cy="112000"/>
            </a:xfrm>
            <a:custGeom>
              <a:rect b="b" l="l" r="r" t="t"/>
              <a:pathLst>
                <a:path extrusionOk="0" h="4480" w="5234">
                  <a:moveTo>
                    <a:pt x="2618" y="1"/>
                  </a:moveTo>
                  <a:cubicBezTo>
                    <a:pt x="1620" y="1"/>
                    <a:pt x="623" y="37"/>
                    <a:pt x="143" y="108"/>
                  </a:cubicBezTo>
                  <a:lnTo>
                    <a:pt x="143" y="1485"/>
                  </a:lnTo>
                  <a:lnTo>
                    <a:pt x="143" y="2995"/>
                  </a:lnTo>
                  <a:cubicBezTo>
                    <a:pt x="143" y="3413"/>
                    <a:pt x="0" y="3964"/>
                    <a:pt x="143" y="4372"/>
                  </a:cubicBezTo>
                  <a:cubicBezTo>
                    <a:pt x="623" y="4443"/>
                    <a:pt x="1655" y="4479"/>
                    <a:pt x="2672" y="4479"/>
                  </a:cubicBezTo>
                  <a:cubicBezTo>
                    <a:pt x="3688" y="4479"/>
                    <a:pt x="4688" y="4443"/>
                    <a:pt x="5101" y="4372"/>
                  </a:cubicBezTo>
                  <a:cubicBezTo>
                    <a:pt x="5233" y="3546"/>
                    <a:pt x="5233" y="935"/>
                    <a:pt x="5101" y="108"/>
                  </a:cubicBezTo>
                  <a:cubicBezTo>
                    <a:pt x="4616" y="37"/>
                    <a:pt x="3616" y="1"/>
                    <a:pt x="261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2503500" y="4644425"/>
              <a:ext cx="117075" cy="125625"/>
            </a:xfrm>
            <a:custGeom>
              <a:rect b="b" l="l" r="r" t="t"/>
              <a:pathLst>
                <a:path extrusionOk="0" h="5025" w="4683">
                  <a:moveTo>
                    <a:pt x="2240" y="1"/>
                  </a:moveTo>
                  <a:cubicBezTo>
                    <a:pt x="1345" y="1"/>
                    <a:pt x="485" y="34"/>
                    <a:pt x="144" y="100"/>
                  </a:cubicBezTo>
                  <a:lnTo>
                    <a:pt x="144" y="2447"/>
                  </a:lnTo>
                  <a:cubicBezTo>
                    <a:pt x="144" y="3273"/>
                    <a:pt x="0" y="4099"/>
                    <a:pt x="276" y="4926"/>
                  </a:cubicBezTo>
                  <a:cubicBezTo>
                    <a:pt x="827" y="4992"/>
                    <a:pt x="1689" y="5025"/>
                    <a:pt x="2517" y="5025"/>
                  </a:cubicBezTo>
                  <a:cubicBezTo>
                    <a:pt x="3344" y="5025"/>
                    <a:pt x="4137" y="4992"/>
                    <a:pt x="4551" y="4926"/>
                  </a:cubicBezTo>
                  <a:cubicBezTo>
                    <a:pt x="4683" y="4375"/>
                    <a:pt x="4551" y="3824"/>
                    <a:pt x="4551" y="3273"/>
                  </a:cubicBezTo>
                  <a:lnTo>
                    <a:pt x="4551" y="1620"/>
                  </a:lnTo>
                  <a:cubicBezTo>
                    <a:pt x="4551" y="1070"/>
                    <a:pt x="4683" y="519"/>
                    <a:pt x="4551" y="100"/>
                  </a:cubicBezTo>
                  <a:cubicBezTo>
                    <a:pt x="4066" y="34"/>
                    <a:pt x="3135" y="1"/>
                    <a:pt x="22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2507075" y="4372375"/>
              <a:ext cx="113500" cy="125775"/>
            </a:xfrm>
            <a:custGeom>
              <a:rect b="b" l="l" r="r" t="t"/>
              <a:pathLst>
                <a:path extrusionOk="0" h="5031" w="4540">
                  <a:moveTo>
                    <a:pt x="2150" y="1"/>
                  </a:moveTo>
                  <a:cubicBezTo>
                    <a:pt x="1273" y="1"/>
                    <a:pt x="414" y="37"/>
                    <a:pt x="1" y="108"/>
                  </a:cubicBezTo>
                  <a:cubicBezTo>
                    <a:pt x="1" y="1067"/>
                    <a:pt x="1" y="4240"/>
                    <a:pt x="133" y="4923"/>
                  </a:cubicBezTo>
                  <a:cubicBezTo>
                    <a:pt x="893" y="4994"/>
                    <a:pt x="1788" y="5030"/>
                    <a:pt x="2580" y="5030"/>
                  </a:cubicBezTo>
                  <a:cubicBezTo>
                    <a:pt x="3372" y="5030"/>
                    <a:pt x="4061" y="4994"/>
                    <a:pt x="4408" y="4923"/>
                  </a:cubicBezTo>
                  <a:cubicBezTo>
                    <a:pt x="4540" y="4372"/>
                    <a:pt x="4408" y="3821"/>
                    <a:pt x="4408" y="3270"/>
                  </a:cubicBezTo>
                  <a:lnTo>
                    <a:pt x="4408" y="1761"/>
                  </a:lnTo>
                  <a:cubicBezTo>
                    <a:pt x="4408" y="1210"/>
                    <a:pt x="4540" y="659"/>
                    <a:pt x="4408" y="108"/>
                  </a:cubicBezTo>
                  <a:cubicBezTo>
                    <a:pt x="3923" y="37"/>
                    <a:pt x="302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641225" y="4642675"/>
              <a:ext cx="113775" cy="125700"/>
            </a:xfrm>
            <a:custGeom>
              <a:rect b="b" l="l" r="r" t="t"/>
              <a:pathLst>
                <a:path extrusionOk="0" h="5028" w="4551">
                  <a:moveTo>
                    <a:pt x="1084" y="1"/>
                  </a:moveTo>
                  <a:cubicBezTo>
                    <a:pt x="712" y="1"/>
                    <a:pt x="340" y="35"/>
                    <a:pt x="0" y="170"/>
                  </a:cubicBezTo>
                  <a:lnTo>
                    <a:pt x="0" y="4852"/>
                  </a:lnTo>
                  <a:cubicBezTo>
                    <a:pt x="422" y="4993"/>
                    <a:pt x="809" y="5027"/>
                    <a:pt x="1178" y="5027"/>
                  </a:cubicBezTo>
                  <a:cubicBezTo>
                    <a:pt x="1532" y="5027"/>
                    <a:pt x="1869" y="4996"/>
                    <a:pt x="2203" y="4996"/>
                  </a:cubicBezTo>
                  <a:cubicBezTo>
                    <a:pt x="2543" y="4996"/>
                    <a:pt x="2915" y="5027"/>
                    <a:pt x="3286" y="5027"/>
                  </a:cubicBezTo>
                  <a:cubicBezTo>
                    <a:pt x="3673" y="5027"/>
                    <a:pt x="4058" y="4993"/>
                    <a:pt x="4407" y="4852"/>
                  </a:cubicBezTo>
                  <a:cubicBezTo>
                    <a:pt x="4550" y="3475"/>
                    <a:pt x="4407" y="721"/>
                    <a:pt x="4275" y="38"/>
                  </a:cubicBezTo>
                  <a:lnTo>
                    <a:pt x="2203" y="38"/>
                  </a:lnTo>
                  <a:cubicBezTo>
                    <a:pt x="1855" y="38"/>
                    <a:pt x="1470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641225" y="4374150"/>
              <a:ext cx="110175" cy="124000"/>
            </a:xfrm>
            <a:custGeom>
              <a:rect b="b" l="l" r="r" t="t"/>
              <a:pathLst>
                <a:path extrusionOk="0" h="4960" w="4407">
                  <a:moveTo>
                    <a:pt x="1084" y="0"/>
                  </a:moveTo>
                  <a:cubicBezTo>
                    <a:pt x="712" y="0"/>
                    <a:pt x="340" y="34"/>
                    <a:pt x="0" y="170"/>
                  </a:cubicBezTo>
                  <a:cubicBezTo>
                    <a:pt x="0" y="1139"/>
                    <a:pt x="0" y="4169"/>
                    <a:pt x="143" y="4852"/>
                  </a:cubicBezTo>
                  <a:cubicBezTo>
                    <a:pt x="485" y="4923"/>
                    <a:pt x="1344" y="4959"/>
                    <a:pt x="2205" y="4959"/>
                  </a:cubicBezTo>
                  <a:cubicBezTo>
                    <a:pt x="3066" y="4959"/>
                    <a:pt x="3928" y="4923"/>
                    <a:pt x="4275" y="4852"/>
                  </a:cubicBezTo>
                  <a:cubicBezTo>
                    <a:pt x="4407" y="4025"/>
                    <a:pt x="4407" y="1139"/>
                    <a:pt x="4407" y="37"/>
                  </a:cubicBezTo>
                  <a:lnTo>
                    <a:pt x="2203" y="37"/>
                  </a:lnTo>
                  <a:cubicBezTo>
                    <a:pt x="1855" y="37"/>
                    <a:pt x="1470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2507075" y="4790150"/>
              <a:ext cx="113500" cy="115150"/>
            </a:xfrm>
            <a:custGeom>
              <a:rect b="b" l="l" r="r" t="t"/>
              <a:pathLst>
                <a:path extrusionOk="0" h="4606" w="4540">
                  <a:moveTo>
                    <a:pt x="1399" y="1"/>
                  </a:moveTo>
                  <a:cubicBezTo>
                    <a:pt x="937" y="1"/>
                    <a:pt x="494" y="17"/>
                    <a:pt x="133" y="55"/>
                  </a:cubicBezTo>
                  <a:cubicBezTo>
                    <a:pt x="1" y="1025"/>
                    <a:pt x="1" y="3911"/>
                    <a:pt x="133" y="4605"/>
                  </a:cubicBezTo>
                  <a:cubicBezTo>
                    <a:pt x="1102" y="4605"/>
                    <a:pt x="3713" y="4605"/>
                    <a:pt x="4408" y="4462"/>
                  </a:cubicBezTo>
                  <a:cubicBezTo>
                    <a:pt x="4540" y="3503"/>
                    <a:pt x="4408" y="749"/>
                    <a:pt x="4264" y="198"/>
                  </a:cubicBezTo>
                  <a:cubicBezTo>
                    <a:pt x="3780" y="97"/>
                    <a:pt x="2529" y="1"/>
                    <a:pt x="139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2641225" y="4792400"/>
              <a:ext cx="113775" cy="113675"/>
            </a:xfrm>
            <a:custGeom>
              <a:rect b="b" l="l" r="r" t="t"/>
              <a:pathLst>
                <a:path extrusionOk="0" h="4547" w="4551">
                  <a:moveTo>
                    <a:pt x="2155" y="1"/>
                  </a:moveTo>
                  <a:cubicBezTo>
                    <a:pt x="1311" y="1"/>
                    <a:pt x="485" y="37"/>
                    <a:pt x="143" y="108"/>
                  </a:cubicBezTo>
                  <a:cubicBezTo>
                    <a:pt x="0" y="791"/>
                    <a:pt x="0" y="3413"/>
                    <a:pt x="0" y="4515"/>
                  </a:cubicBezTo>
                  <a:lnTo>
                    <a:pt x="2347" y="4515"/>
                  </a:lnTo>
                  <a:cubicBezTo>
                    <a:pt x="2681" y="4515"/>
                    <a:pt x="3018" y="4547"/>
                    <a:pt x="3356" y="4547"/>
                  </a:cubicBezTo>
                  <a:cubicBezTo>
                    <a:pt x="3707" y="4547"/>
                    <a:pt x="4058" y="4512"/>
                    <a:pt x="4407" y="4372"/>
                  </a:cubicBezTo>
                  <a:cubicBezTo>
                    <a:pt x="4550" y="3270"/>
                    <a:pt x="4407" y="791"/>
                    <a:pt x="4275" y="108"/>
                  </a:cubicBezTo>
                  <a:cubicBezTo>
                    <a:pt x="3862" y="37"/>
                    <a:pt x="299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2775625" y="4518175"/>
              <a:ext cx="127275" cy="103900"/>
            </a:xfrm>
            <a:custGeom>
              <a:rect b="b" l="l" r="r" t="t"/>
              <a:pathLst>
                <a:path extrusionOk="0" h="4156" w="5091">
                  <a:moveTo>
                    <a:pt x="3437" y="1"/>
                  </a:moveTo>
                  <a:cubicBezTo>
                    <a:pt x="2063" y="1"/>
                    <a:pt x="482" y="99"/>
                    <a:pt x="0" y="192"/>
                  </a:cubicBezTo>
                  <a:cubicBezTo>
                    <a:pt x="0" y="1294"/>
                    <a:pt x="0" y="3365"/>
                    <a:pt x="133" y="4048"/>
                  </a:cubicBezTo>
                  <a:cubicBezTo>
                    <a:pt x="480" y="4120"/>
                    <a:pt x="1512" y="4156"/>
                    <a:pt x="2562" y="4156"/>
                  </a:cubicBezTo>
                  <a:cubicBezTo>
                    <a:pt x="3611" y="4156"/>
                    <a:pt x="4677" y="4120"/>
                    <a:pt x="5090" y="4048"/>
                  </a:cubicBezTo>
                  <a:cubicBezTo>
                    <a:pt x="5090" y="2671"/>
                    <a:pt x="5090" y="1437"/>
                    <a:pt x="4958" y="60"/>
                  </a:cubicBezTo>
                  <a:cubicBezTo>
                    <a:pt x="4551" y="18"/>
                    <a:pt x="4012" y="1"/>
                    <a:pt x="343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2503500" y="4518175"/>
              <a:ext cx="117075" cy="105600"/>
            </a:xfrm>
            <a:custGeom>
              <a:rect b="b" l="l" r="r" t="t"/>
              <a:pathLst>
                <a:path extrusionOk="0" h="4224" w="4683">
                  <a:moveTo>
                    <a:pt x="1385" y="1"/>
                  </a:moveTo>
                  <a:cubicBezTo>
                    <a:pt x="920" y="1"/>
                    <a:pt x="520" y="18"/>
                    <a:pt x="276" y="60"/>
                  </a:cubicBezTo>
                  <a:cubicBezTo>
                    <a:pt x="0" y="611"/>
                    <a:pt x="144" y="1019"/>
                    <a:pt x="144" y="1437"/>
                  </a:cubicBezTo>
                  <a:lnTo>
                    <a:pt x="144" y="2814"/>
                  </a:lnTo>
                  <a:cubicBezTo>
                    <a:pt x="144" y="3222"/>
                    <a:pt x="0" y="3641"/>
                    <a:pt x="276" y="4192"/>
                  </a:cubicBezTo>
                  <a:lnTo>
                    <a:pt x="3173" y="4192"/>
                  </a:lnTo>
                  <a:cubicBezTo>
                    <a:pt x="3373" y="4192"/>
                    <a:pt x="3607" y="4223"/>
                    <a:pt x="3843" y="4223"/>
                  </a:cubicBezTo>
                  <a:cubicBezTo>
                    <a:pt x="4089" y="4223"/>
                    <a:pt x="4337" y="4189"/>
                    <a:pt x="4551" y="4048"/>
                  </a:cubicBezTo>
                  <a:cubicBezTo>
                    <a:pt x="4683" y="2947"/>
                    <a:pt x="4683" y="887"/>
                    <a:pt x="4551" y="192"/>
                  </a:cubicBezTo>
                  <a:cubicBezTo>
                    <a:pt x="3968" y="99"/>
                    <a:pt x="2494" y="1"/>
                    <a:pt x="138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2641225" y="4518075"/>
              <a:ext cx="110175" cy="104900"/>
            </a:xfrm>
            <a:custGeom>
              <a:rect b="b" l="l" r="r" t="t"/>
              <a:pathLst>
                <a:path extrusionOk="0" h="4196" w="4407">
                  <a:moveTo>
                    <a:pt x="517" y="1"/>
                  </a:moveTo>
                  <a:cubicBezTo>
                    <a:pt x="353" y="1"/>
                    <a:pt x="184" y="16"/>
                    <a:pt x="0" y="64"/>
                  </a:cubicBezTo>
                  <a:lnTo>
                    <a:pt x="0" y="4196"/>
                  </a:lnTo>
                  <a:lnTo>
                    <a:pt x="3030" y="4196"/>
                  </a:lnTo>
                  <a:cubicBezTo>
                    <a:pt x="3448" y="4052"/>
                    <a:pt x="3856" y="4196"/>
                    <a:pt x="4407" y="3920"/>
                  </a:cubicBezTo>
                  <a:lnTo>
                    <a:pt x="4407" y="64"/>
                  </a:lnTo>
                  <a:cubicBezTo>
                    <a:pt x="4223" y="16"/>
                    <a:pt x="4056" y="1"/>
                    <a:pt x="3893" y="1"/>
                  </a:cubicBezTo>
                  <a:cubicBezTo>
                    <a:pt x="3568" y="1"/>
                    <a:pt x="3265" y="64"/>
                    <a:pt x="2898" y="64"/>
                  </a:cubicBezTo>
                  <a:lnTo>
                    <a:pt x="1520" y="64"/>
                  </a:lnTo>
                  <a:cubicBezTo>
                    <a:pt x="1153" y="64"/>
                    <a:pt x="845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2059500" y="4361300"/>
              <a:ext cx="2306725" cy="705675"/>
            </a:xfrm>
            <a:custGeom>
              <a:rect b="b" l="l" r="r" t="t"/>
              <a:pathLst>
                <a:path extrusionOk="0" h="28227" w="92269">
                  <a:moveTo>
                    <a:pt x="1378" y="959"/>
                  </a:moveTo>
                  <a:cubicBezTo>
                    <a:pt x="31256" y="959"/>
                    <a:pt x="61003" y="1102"/>
                    <a:pt x="90892" y="1102"/>
                  </a:cubicBezTo>
                  <a:lnTo>
                    <a:pt x="91443" y="1102"/>
                  </a:lnTo>
                  <a:lnTo>
                    <a:pt x="91443" y="1928"/>
                  </a:lnTo>
                  <a:cubicBezTo>
                    <a:pt x="91167" y="2061"/>
                    <a:pt x="91024" y="2061"/>
                    <a:pt x="90749" y="2061"/>
                  </a:cubicBezTo>
                  <a:lnTo>
                    <a:pt x="7988" y="2061"/>
                  </a:lnTo>
                  <a:cubicBezTo>
                    <a:pt x="6336" y="2061"/>
                    <a:pt x="4815" y="2204"/>
                    <a:pt x="3163" y="2204"/>
                  </a:cubicBezTo>
                  <a:lnTo>
                    <a:pt x="1235" y="2204"/>
                  </a:lnTo>
                  <a:cubicBezTo>
                    <a:pt x="1103" y="1785"/>
                    <a:pt x="1103" y="1510"/>
                    <a:pt x="1103" y="1102"/>
                  </a:cubicBezTo>
                  <a:cubicBezTo>
                    <a:pt x="1235" y="1102"/>
                    <a:pt x="1235" y="959"/>
                    <a:pt x="1378" y="959"/>
                  </a:cubicBezTo>
                  <a:close/>
                  <a:moveTo>
                    <a:pt x="89515" y="3030"/>
                  </a:moveTo>
                  <a:cubicBezTo>
                    <a:pt x="89515" y="3030"/>
                    <a:pt x="89647" y="3162"/>
                    <a:pt x="89790" y="3162"/>
                  </a:cubicBezTo>
                  <a:lnTo>
                    <a:pt x="89790" y="3306"/>
                  </a:lnTo>
                  <a:lnTo>
                    <a:pt x="89790" y="26574"/>
                  </a:lnTo>
                  <a:lnTo>
                    <a:pt x="89790" y="26992"/>
                  </a:lnTo>
                  <a:cubicBezTo>
                    <a:pt x="89372" y="26992"/>
                    <a:pt x="89096" y="27124"/>
                    <a:pt x="88821" y="27124"/>
                  </a:cubicBezTo>
                  <a:lnTo>
                    <a:pt x="4265" y="27124"/>
                  </a:lnTo>
                  <a:cubicBezTo>
                    <a:pt x="3989" y="26717"/>
                    <a:pt x="4132" y="26441"/>
                    <a:pt x="4132" y="26023"/>
                  </a:cubicBezTo>
                  <a:cubicBezTo>
                    <a:pt x="3989" y="24921"/>
                    <a:pt x="3989" y="23819"/>
                    <a:pt x="3989" y="22585"/>
                  </a:cubicBezTo>
                  <a:lnTo>
                    <a:pt x="3989" y="3989"/>
                  </a:lnTo>
                  <a:lnTo>
                    <a:pt x="3989" y="3030"/>
                  </a:lnTo>
                  <a:cubicBezTo>
                    <a:pt x="18311" y="3096"/>
                    <a:pt x="32565" y="3129"/>
                    <a:pt x="46802" y="3129"/>
                  </a:cubicBezTo>
                  <a:cubicBezTo>
                    <a:pt x="61038" y="3129"/>
                    <a:pt x="75259" y="3096"/>
                    <a:pt x="89515" y="3030"/>
                  </a:cubicBezTo>
                  <a:close/>
                  <a:moveTo>
                    <a:pt x="49710" y="0"/>
                  </a:moveTo>
                  <a:cubicBezTo>
                    <a:pt x="33735" y="0"/>
                    <a:pt x="17760" y="133"/>
                    <a:pt x="1786" y="133"/>
                  </a:cubicBezTo>
                  <a:lnTo>
                    <a:pt x="684" y="133"/>
                  </a:lnTo>
                  <a:cubicBezTo>
                    <a:pt x="552" y="133"/>
                    <a:pt x="409" y="276"/>
                    <a:pt x="133" y="408"/>
                  </a:cubicBezTo>
                  <a:cubicBezTo>
                    <a:pt x="552" y="1378"/>
                    <a:pt x="1" y="2336"/>
                    <a:pt x="552" y="3306"/>
                  </a:cubicBezTo>
                  <a:cubicBezTo>
                    <a:pt x="1138" y="3204"/>
                    <a:pt x="1724" y="3108"/>
                    <a:pt x="2311" y="3108"/>
                  </a:cubicBezTo>
                  <a:cubicBezTo>
                    <a:pt x="2551" y="3108"/>
                    <a:pt x="2791" y="3124"/>
                    <a:pt x="3031" y="3162"/>
                  </a:cubicBezTo>
                  <a:lnTo>
                    <a:pt x="3031" y="3856"/>
                  </a:lnTo>
                  <a:lnTo>
                    <a:pt x="3031" y="26574"/>
                  </a:lnTo>
                  <a:cubicBezTo>
                    <a:pt x="3031" y="27124"/>
                    <a:pt x="3031" y="27543"/>
                    <a:pt x="3306" y="27951"/>
                  </a:cubicBezTo>
                  <a:cubicBezTo>
                    <a:pt x="4132" y="28226"/>
                    <a:pt x="4815" y="28226"/>
                    <a:pt x="5509" y="28226"/>
                  </a:cubicBezTo>
                  <a:lnTo>
                    <a:pt x="89790" y="28226"/>
                  </a:lnTo>
                  <a:cubicBezTo>
                    <a:pt x="90616" y="28226"/>
                    <a:pt x="90892" y="27951"/>
                    <a:pt x="90892" y="27124"/>
                  </a:cubicBezTo>
                  <a:lnTo>
                    <a:pt x="90892" y="26717"/>
                  </a:lnTo>
                  <a:lnTo>
                    <a:pt x="90892" y="15006"/>
                  </a:lnTo>
                  <a:lnTo>
                    <a:pt x="90892" y="3989"/>
                  </a:lnTo>
                  <a:cubicBezTo>
                    <a:pt x="90892" y="3713"/>
                    <a:pt x="90749" y="3306"/>
                    <a:pt x="91024" y="3030"/>
                  </a:cubicBezTo>
                  <a:lnTo>
                    <a:pt x="92126" y="3030"/>
                  </a:lnTo>
                  <a:cubicBezTo>
                    <a:pt x="92269" y="1785"/>
                    <a:pt x="92269" y="684"/>
                    <a:pt x="9199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59225" y="4437050"/>
              <a:ext cx="2145050" cy="602375"/>
            </a:xfrm>
            <a:custGeom>
              <a:rect b="b" l="l" r="r" t="t"/>
              <a:pathLst>
                <a:path extrusionOk="0" h="24095" w="85802">
                  <a:moveTo>
                    <a:pt x="0" y="0"/>
                  </a:moveTo>
                  <a:lnTo>
                    <a:pt x="0" y="959"/>
                  </a:lnTo>
                  <a:lnTo>
                    <a:pt x="0" y="19555"/>
                  </a:lnTo>
                  <a:cubicBezTo>
                    <a:pt x="0" y="20789"/>
                    <a:pt x="0" y="21891"/>
                    <a:pt x="143" y="22993"/>
                  </a:cubicBezTo>
                  <a:cubicBezTo>
                    <a:pt x="143" y="23411"/>
                    <a:pt x="0" y="23687"/>
                    <a:pt x="276" y="24094"/>
                  </a:cubicBezTo>
                  <a:lnTo>
                    <a:pt x="84832" y="24094"/>
                  </a:lnTo>
                  <a:cubicBezTo>
                    <a:pt x="85107" y="24094"/>
                    <a:pt x="85383" y="23962"/>
                    <a:pt x="85801" y="23962"/>
                  </a:cubicBezTo>
                  <a:lnTo>
                    <a:pt x="85801" y="23544"/>
                  </a:lnTo>
                  <a:lnTo>
                    <a:pt x="85801" y="276"/>
                  </a:lnTo>
                  <a:lnTo>
                    <a:pt x="85801" y="132"/>
                  </a:lnTo>
                  <a:cubicBezTo>
                    <a:pt x="85658" y="132"/>
                    <a:pt x="85526" y="0"/>
                    <a:pt x="85526" y="0"/>
                  </a:cubicBezTo>
                  <a:cubicBezTo>
                    <a:pt x="71270" y="66"/>
                    <a:pt x="57049" y="99"/>
                    <a:pt x="42813" y="99"/>
                  </a:cubicBezTo>
                  <a:cubicBezTo>
                    <a:pt x="28576" y="99"/>
                    <a:pt x="14322" y="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214300" y="4506725"/>
              <a:ext cx="127550" cy="116250"/>
            </a:xfrm>
            <a:custGeom>
              <a:rect b="b" l="l" r="r" t="t"/>
              <a:pathLst>
                <a:path extrusionOk="0" h="4650" w="5102">
                  <a:moveTo>
                    <a:pt x="1653" y="794"/>
                  </a:moveTo>
                  <a:cubicBezTo>
                    <a:pt x="2000" y="860"/>
                    <a:pt x="2311" y="860"/>
                    <a:pt x="2621" y="860"/>
                  </a:cubicBezTo>
                  <a:cubicBezTo>
                    <a:pt x="2931" y="860"/>
                    <a:pt x="3240" y="860"/>
                    <a:pt x="3581" y="926"/>
                  </a:cubicBezTo>
                  <a:lnTo>
                    <a:pt x="3581" y="1069"/>
                  </a:lnTo>
                  <a:lnTo>
                    <a:pt x="3581" y="3548"/>
                  </a:lnTo>
                  <a:cubicBezTo>
                    <a:pt x="3193" y="3641"/>
                    <a:pt x="2668" y="3740"/>
                    <a:pt x="2006" y="3740"/>
                  </a:cubicBezTo>
                  <a:cubicBezTo>
                    <a:pt x="1729" y="3740"/>
                    <a:pt x="1428" y="3722"/>
                    <a:pt x="1102" y="3680"/>
                  </a:cubicBezTo>
                  <a:cubicBezTo>
                    <a:pt x="827" y="2997"/>
                    <a:pt x="827" y="1752"/>
                    <a:pt x="970" y="926"/>
                  </a:cubicBezTo>
                  <a:cubicBezTo>
                    <a:pt x="1245" y="926"/>
                    <a:pt x="1521" y="794"/>
                    <a:pt x="1653" y="794"/>
                  </a:cubicBezTo>
                  <a:close/>
                  <a:moveTo>
                    <a:pt x="2534" y="0"/>
                  </a:moveTo>
                  <a:cubicBezTo>
                    <a:pt x="1931" y="0"/>
                    <a:pt x="1312" y="33"/>
                    <a:pt x="695" y="100"/>
                  </a:cubicBezTo>
                  <a:cubicBezTo>
                    <a:pt x="276" y="100"/>
                    <a:pt x="1" y="243"/>
                    <a:pt x="1" y="650"/>
                  </a:cubicBezTo>
                  <a:lnTo>
                    <a:pt x="1" y="3956"/>
                  </a:lnTo>
                  <a:lnTo>
                    <a:pt x="1" y="4099"/>
                  </a:lnTo>
                  <a:cubicBezTo>
                    <a:pt x="1" y="4374"/>
                    <a:pt x="144" y="4506"/>
                    <a:pt x="419" y="4506"/>
                  </a:cubicBezTo>
                  <a:cubicBezTo>
                    <a:pt x="551" y="4650"/>
                    <a:pt x="827" y="4650"/>
                    <a:pt x="970" y="4650"/>
                  </a:cubicBezTo>
                  <a:lnTo>
                    <a:pt x="4000" y="4650"/>
                  </a:lnTo>
                  <a:cubicBezTo>
                    <a:pt x="4132" y="4650"/>
                    <a:pt x="4407" y="4650"/>
                    <a:pt x="4683" y="4506"/>
                  </a:cubicBezTo>
                  <a:cubicBezTo>
                    <a:pt x="4958" y="4506"/>
                    <a:pt x="5101" y="4099"/>
                    <a:pt x="4826" y="3956"/>
                  </a:cubicBezTo>
                  <a:cubicBezTo>
                    <a:pt x="4551" y="3680"/>
                    <a:pt x="4551" y="3405"/>
                    <a:pt x="4551" y="2997"/>
                  </a:cubicBezTo>
                  <a:lnTo>
                    <a:pt x="4551" y="926"/>
                  </a:lnTo>
                  <a:cubicBezTo>
                    <a:pt x="4551" y="650"/>
                    <a:pt x="4551" y="375"/>
                    <a:pt x="4275" y="100"/>
                  </a:cubicBezTo>
                  <a:cubicBezTo>
                    <a:pt x="3724" y="33"/>
                    <a:pt x="3138" y="0"/>
                    <a:pt x="25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2234950" y="4526550"/>
              <a:ext cx="68900" cy="73675"/>
            </a:xfrm>
            <a:custGeom>
              <a:rect b="b" l="l" r="r" t="t"/>
              <a:pathLst>
                <a:path extrusionOk="0" h="2947" w="2756">
                  <a:moveTo>
                    <a:pt x="827" y="1"/>
                  </a:moveTo>
                  <a:cubicBezTo>
                    <a:pt x="695" y="1"/>
                    <a:pt x="419" y="133"/>
                    <a:pt x="144" y="133"/>
                  </a:cubicBezTo>
                  <a:cubicBezTo>
                    <a:pt x="1" y="959"/>
                    <a:pt x="1" y="2204"/>
                    <a:pt x="276" y="2887"/>
                  </a:cubicBezTo>
                  <a:cubicBezTo>
                    <a:pt x="602" y="2929"/>
                    <a:pt x="903" y="2947"/>
                    <a:pt x="1180" y="2947"/>
                  </a:cubicBezTo>
                  <a:cubicBezTo>
                    <a:pt x="1842" y="2947"/>
                    <a:pt x="2367" y="2848"/>
                    <a:pt x="2755" y="2755"/>
                  </a:cubicBezTo>
                  <a:lnTo>
                    <a:pt x="2755" y="276"/>
                  </a:lnTo>
                  <a:lnTo>
                    <a:pt x="2755" y="133"/>
                  </a:lnTo>
                  <a:cubicBezTo>
                    <a:pt x="2414" y="67"/>
                    <a:pt x="2105" y="67"/>
                    <a:pt x="1795" y="67"/>
                  </a:cubicBezTo>
                  <a:cubicBezTo>
                    <a:pt x="1485" y="67"/>
                    <a:pt x="1174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2407100" y="4506725"/>
              <a:ext cx="127550" cy="116250"/>
            </a:xfrm>
            <a:custGeom>
              <a:rect b="b" l="l" r="r" t="t"/>
              <a:pathLst>
                <a:path extrusionOk="0" h="4650" w="5102">
                  <a:moveTo>
                    <a:pt x="1653" y="794"/>
                  </a:moveTo>
                  <a:cubicBezTo>
                    <a:pt x="2000" y="860"/>
                    <a:pt x="2311" y="860"/>
                    <a:pt x="2605" y="860"/>
                  </a:cubicBezTo>
                  <a:cubicBezTo>
                    <a:pt x="2898" y="860"/>
                    <a:pt x="3173" y="860"/>
                    <a:pt x="3449" y="926"/>
                  </a:cubicBezTo>
                  <a:lnTo>
                    <a:pt x="3581" y="1069"/>
                  </a:lnTo>
                  <a:lnTo>
                    <a:pt x="3581" y="3548"/>
                  </a:lnTo>
                  <a:cubicBezTo>
                    <a:pt x="3193" y="3641"/>
                    <a:pt x="2668" y="3740"/>
                    <a:pt x="2006" y="3740"/>
                  </a:cubicBezTo>
                  <a:cubicBezTo>
                    <a:pt x="1729" y="3740"/>
                    <a:pt x="1428" y="3722"/>
                    <a:pt x="1102" y="3680"/>
                  </a:cubicBezTo>
                  <a:cubicBezTo>
                    <a:pt x="827" y="2997"/>
                    <a:pt x="827" y="1752"/>
                    <a:pt x="970" y="926"/>
                  </a:cubicBezTo>
                  <a:cubicBezTo>
                    <a:pt x="1245" y="926"/>
                    <a:pt x="1378" y="794"/>
                    <a:pt x="1653" y="794"/>
                  </a:cubicBezTo>
                  <a:close/>
                  <a:moveTo>
                    <a:pt x="2481" y="0"/>
                  </a:moveTo>
                  <a:cubicBezTo>
                    <a:pt x="1895" y="0"/>
                    <a:pt x="1312" y="33"/>
                    <a:pt x="695" y="100"/>
                  </a:cubicBezTo>
                  <a:cubicBezTo>
                    <a:pt x="144" y="100"/>
                    <a:pt x="1" y="243"/>
                    <a:pt x="1" y="650"/>
                  </a:cubicBezTo>
                  <a:lnTo>
                    <a:pt x="1" y="3956"/>
                  </a:lnTo>
                  <a:lnTo>
                    <a:pt x="1" y="4099"/>
                  </a:lnTo>
                  <a:cubicBezTo>
                    <a:pt x="1" y="4374"/>
                    <a:pt x="144" y="4506"/>
                    <a:pt x="419" y="4506"/>
                  </a:cubicBezTo>
                  <a:cubicBezTo>
                    <a:pt x="551" y="4650"/>
                    <a:pt x="695" y="4650"/>
                    <a:pt x="970" y="4650"/>
                  </a:cubicBezTo>
                  <a:lnTo>
                    <a:pt x="3856" y="4650"/>
                  </a:lnTo>
                  <a:cubicBezTo>
                    <a:pt x="4132" y="4650"/>
                    <a:pt x="4407" y="4650"/>
                    <a:pt x="4551" y="4506"/>
                  </a:cubicBezTo>
                  <a:cubicBezTo>
                    <a:pt x="4958" y="4506"/>
                    <a:pt x="5101" y="4099"/>
                    <a:pt x="4826" y="3956"/>
                  </a:cubicBezTo>
                  <a:cubicBezTo>
                    <a:pt x="4551" y="3680"/>
                    <a:pt x="4551" y="3405"/>
                    <a:pt x="4551" y="2997"/>
                  </a:cubicBezTo>
                  <a:lnTo>
                    <a:pt x="4551" y="926"/>
                  </a:lnTo>
                  <a:cubicBezTo>
                    <a:pt x="4551" y="650"/>
                    <a:pt x="4551" y="375"/>
                    <a:pt x="4275" y="100"/>
                  </a:cubicBezTo>
                  <a:cubicBezTo>
                    <a:pt x="3653" y="33"/>
                    <a:pt x="3066" y="0"/>
                    <a:pt x="248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2427750" y="4526550"/>
              <a:ext cx="68900" cy="73675"/>
            </a:xfrm>
            <a:custGeom>
              <a:rect b="b" l="l" r="r" t="t"/>
              <a:pathLst>
                <a:path extrusionOk="0" h="2947" w="2756">
                  <a:moveTo>
                    <a:pt x="827" y="1"/>
                  </a:moveTo>
                  <a:cubicBezTo>
                    <a:pt x="552" y="1"/>
                    <a:pt x="419" y="133"/>
                    <a:pt x="144" y="133"/>
                  </a:cubicBezTo>
                  <a:cubicBezTo>
                    <a:pt x="1" y="959"/>
                    <a:pt x="1" y="2204"/>
                    <a:pt x="276" y="2887"/>
                  </a:cubicBezTo>
                  <a:cubicBezTo>
                    <a:pt x="602" y="2929"/>
                    <a:pt x="903" y="2947"/>
                    <a:pt x="1180" y="2947"/>
                  </a:cubicBezTo>
                  <a:cubicBezTo>
                    <a:pt x="1842" y="2947"/>
                    <a:pt x="2367" y="2848"/>
                    <a:pt x="2755" y="2755"/>
                  </a:cubicBezTo>
                  <a:lnTo>
                    <a:pt x="2755" y="276"/>
                  </a:lnTo>
                  <a:lnTo>
                    <a:pt x="2623" y="133"/>
                  </a:lnTo>
                  <a:cubicBezTo>
                    <a:pt x="2347" y="67"/>
                    <a:pt x="2072" y="67"/>
                    <a:pt x="1779" y="67"/>
                  </a:cubicBezTo>
                  <a:cubicBezTo>
                    <a:pt x="1485" y="67"/>
                    <a:pt x="1174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2599900" y="4506725"/>
              <a:ext cx="123975" cy="116250"/>
            </a:xfrm>
            <a:custGeom>
              <a:rect b="b" l="l" r="r" t="t"/>
              <a:pathLst>
                <a:path extrusionOk="0" h="4650" w="4959">
                  <a:moveTo>
                    <a:pt x="1653" y="794"/>
                  </a:moveTo>
                  <a:cubicBezTo>
                    <a:pt x="1928" y="860"/>
                    <a:pt x="2240" y="860"/>
                    <a:pt x="2551" y="860"/>
                  </a:cubicBezTo>
                  <a:cubicBezTo>
                    <a:pt x="2862" y="860"/>
                    <a:pt x="3173" y="860"/>
                    <a:pt x="3449" y="926"/>
                  </a:cubicBezTo>
                  <a:lnTo>
                    <a:pt x="3581" y="1069"/>
                  </a:lnTo>
                  <a:lnTo>
                    <a:pt x="3581" y="3548"/>
                  </a:lnTo>
                  <a:cubicBezTo>
                    <a:pt x="3193" y="3641"/>
                    <a:pt x="2668" y="3740"/>
                    <a:pt x="1960" y="3740"/>
                  </a:cubicBezTo>
                  <a:cubicBezTo>
                    <a:pt x="1663" y="3740"/>
                    <a:pt x="1334" y="3722"/>
                    <a:pt x="970" y="3680"/>
                  </a:cubicBezTo>
                  <a:cubicBezTo>
                    <a:pt x="827" y="2997"/>
                    <a:pt x="827" y="1752"/>
                    <a:pt x="970" y="926"/>
                  </a:cubicBezTo>
                  <a:cubicBezTo>
                    <a:pt x="1245" y="926"/>
                    <a:pt x="1378" y="794"/>
                    <a:pt x="1653" y="794"/>
                  </a:cubicBezTo>
                  <a:close/>
                  <a:moveTo>
                    <a:pt x="2481" y="0"/>
                  </a:moveTo>
                  <a:cubicBezTo>
                    <a:pt x="1895" y="0"/>
                    <a:pt x="1311" y="33"/>
                    <a:pt x="695" y="100"/>
                  </a:cubicBezTo>
                  <a:cubicBezTo>
                    <a:pt x="144" y="100"/>
                    <a:pt x="0" y="243"/>
                    <a:pt x="0" y="650"/>
                  </a:cubicBezTo>
                  <a:lnTo>
                    <a:pt x="0" y="3956"/>
                  </a:lnTo>
                  <a:lnTo>
                    <a:pt x="0" y="4099"/>
                  </a:lnTo>
                  <a:cubicBezTo>
                    <a:pt x="0" y="4374"/>
                    <a:pt x="144" y="4506"/>
                    <a:pt x="419" y="4506"/>
                  </a:cubicBezTo>
                  <a:cubicBezTo>
                    <a:pt x="551" y="4650"/>
                    <a:pt x="695" y="4650"/>
                    <a:pt x="970" y="4650"/>
                  </a:cubicBezTo>
                  <a:lnTo>
                    <a:pt x="3856" y="4650"/>
                  </a:lnTo>
                  <a:cubicBezTo>
                    <a:pt x="4132" y="4650"/>
                    <a:pt x="4407" y="4650"/>
                    <a:pt x="4551" y="4506"/>
                  </a:cubicBezTo>
                  <a:cubicBezTo>
                    <a:pt x="4826" y="4506"/>
                    <a:pt x="4958" y="4099"/>
                    <a:pt x="4826" y="3956"/>
                  </a:cubicBezTo>
                  <a:cubicBezTo>
                    <a:pt x="4551" y="3680"/>
                    <a:pt x="4551" y="3405"/>
                    <a:pt x="4551" y="2997"/>
                  </a:cubicBezTo>
                  <a:lnTo>
                    <a:pt x="4551" y="926"/>
                  </a:lnTo>
                  <a:cubicBezTo>
                    <a:pt x="4407" y="650"/>
                    <a:pt x="4551" y="375"/>
                    <a:pt x="4275" y="100"/>
                  </a:cubicBezTo>
                  <a:cubicBezTo>
                    <a:pt x="3653" y="33"/>
                    <a:pt x="3066" y="0"/>
                    <a:pt x="248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2620550" y="4526550"/>
              <a:ext cx="68900" cy="73675"/>
            </a:xfrm>
            <a:custGeom>
              <a:rect b="b" l="l" r="r" t="t"/>
              <a:pathLst>
                <a:path extrusionOk="0" h="2947" w="2756">
                  <a:moveTo>
                    <a:pt x="827" y="1"/>
                  </a:moveTo>
                  <a:cubicBezTo>
                    <a:pt x="552" y="1"/>
                    <a:pt x="419" y="133"/>
                    <a:pt x="144" y="133"/>
                  </a:cubicBezTo>
                  <a:cubicBezTo>
                    <a:pt x="1" y="959"/>
                    <a:pt x="1" y="2204"/>
                    <a:pt x="144" y="2887"/>
                  </a:cubicBezTo>
                  <a:cubicBezTo>
                    <a:pt x="508" y="2929"/>
                    <a:pt x="837" y="2947"/>
                    <a:pt x="1134" y="2947"/>
                  </a:cubicBezTo>
                  <a:cubicBezTo>
                    <a:pt x="1842" y="2947"/>
                    <a:pt x="2367" y="2848"/>
                    <a:pt x="2755" y="2755"/>
                  </a:cubicBezTo>
                  <a:lnTo>
                    <a:pt x="2755" y="276"/>
                  </a:lnTo>
                  <a:lnTo>
                    <a:pt x="2623" y="133"/>
                  </a:lnTo>
                  <a:cubicBezTo>
                    <a:pt x="2347" y="67"/>
                    <a:pt x="2036" y="67"/>
                    <a:pt x="1725" y="67"/>
                  </a:cubicBezTo>
                  <a:cubicBezTo>
                    <a:pt x="1414" y="67"/>
                    <a:pt x="1102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2789400" y="4506725"/>
              <a:ext cx="127275" cy="116250"/>
            </a:xfrm>
            <a:custGeom>
              <a:rect b="b" l="l" r="r" t="t"/>
              <a:pathLst>
                <a:path extrusionOk="0" h="4650" w="5091">
                  <a:moveTo>
                    <a:pt x="1785" y="794"/>
                  </a:moveTo>
                  <a:cubicBezTo>
                    <a:pt x="2060" y="860"/>
                    <a:pt x="2372" y="860"/>
                    <a:pt x="2683" y="860"/>
                  </a:cubicBezTo>
                  <a:cubicBezTo>
                    <a:pt x="2994" y="860"/>
                    <a:pt x="3305" y="860"/>
                    <a:pt x="3581" y="926"/>
                  </a:cubicBezTo>
                  <a:cubicBezTo>
                    <a:pt x="3581" y="1069"/>
                    <a:pt x="3713" y="1069"/>
                    <a:pt x="3713" y="1069"/>
                  </a:cubicBezTo>
                  <a:lnTo>
                    <a:pt x="3713" y="3548"/>
                  </a:lnTo>
                  <a:cubicBezTo>
                    <a:pt x="3232" y="3641"/>
                    <a:pt x="2745" y="3740"/>
                    <a:pt x="2067" y="3740"/>
                  </a:cubicBezTo>
                  <a:cubicBezTo>
                    <a:pt x="1784" y="3740"/>
                    <a:pt x="1466" y="3722"/>
                    <a:pt x="1102" y="3680"/>
                  </a:cubicBezTo>
                  <a:cubicBezTo>
                    <a:pt x="959" y="2997"/>
                    <a:pt x="959" y="1752"/>
                    <a:pt x="1102" y="926"/>
                  </a:cubicBezTo>
                  <a:cubicBezTo>
                    <a:pt x="1234" y="926"/>
                    <a:pt x="1510" y="794"/>
                    <a:pt x="1785" y="794"/>
                  </a:cubicBezTo>
                  <a:close/>
                  <a:moveTo>
                    <a:pt x="2545" y="0"/>
                  </a:moveTo>
                  <a:cubicBezTo>
                    <a:pt x="1961" y="0"/>
                    <a:pt x="1377" y="33"/>
                    <a:pt x="826" y="100"/>
                  </a:cubicBezTo>
                  <a:cubicBezTo>
                    <a:pt x="276" y="100"/>
                    <a:pt x="132" y="243"/>
                    <a:pt x="132" y="650"/>
                  </a:cubicBezTo>
                  <a:cubicBezTo>
                    <a:pt x="0" y="1752"/>
                    <a:pt x="0" y="2854"/>
                    <a:pt x="0" y="3956"/>
                  </a:cubicBezTo>
                  <a:cubicBezTo>
                    <a:pt x="0" y="3956"/>
                    <a:pt x="0" y="4099"/>
                    <a:pt x="132" y="4099"/>
                  </a:cubicBezTo>
                  <a:cubicBezTo>
                    <a:pt x="132" y="4374"/>
                    <a:pt x="276" y="4506"/>
                    <a:pt x="551" y="4506"/>
                  </a:cubicBezTo>
                  <a:cubicBezTo>
                    <a:pt x="683" y="4650"/>
                    <a:pt x="826" y="4650"/>
                    <a:pt x="959" y="4650"/>
                  </a:cubicBezTo>
                  <a:lnTo>
                    <a:pt x="3988" y="4650"/>
                  </a:lnTo>
                  <a:cubicBezTo>
                    <a:pt x="4264" y="4650"/>
                    <a:pt x="4407" y="4650"/>
                    <a:pt x="4682" y="4506"/>
                  </a:cubicBezTo>
                  <a:cubicBezTo>
                    <a:pt x="4958" y="4506"/>
                    <a:pt x="5090" y="4099"/>
                    <a:pt x="4958" y="3956"/>
                  </a:cubicBezTo>
                  <a:cubicBezTo>
                    <a:pt x="4539" y="3680"/>
                    <a:pt x="4682" y="3405"/>
                    <a:pt x="4682" y="2997"/>
                  </a:cubicBezTo>
                  <a:cubicBezTo>
                    <a:pt x="4539" y="2303"/>
                    <a:pt x="4539" y="1620"/>
                    <a:pt x="4539" y="926"/>
                  </a:cubicBezTo>
                  <a:cubicBezTo>
                    <a:pt x="4539" y="650"/>
                    <a:pt x="4539" y="375"/>
                    <a:pt x="4264" y="100"/>
                  </a:cubicBezTo>
                  <a:cubicBezTo>
                    <a:pt x="3713" y="33"/>
                    <a:pt x="3129" y="0"/>
                    <a:pt x="254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28133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552" y="1"/>
                    <a:pt x="276" y="133"/>
                    <a:pt x="144" y="133"/>
                  </a:cubicBezTo>
                  <a:cubicBezTo>
                    <a:pt x="1" y="959"/>
                    <a:pt x="1" y="2204"/>
                    <a:pt x="144" y="2887"/>
                  </a:cubicBezTo>
                  <a:cubicBezTo>
                    <a:pt x="508" y="2929"/>
                    <a:pt x="826" y="2947"/>
                    <a:pt x="1109" y="2947"/>
                  </a:cubicBezTo>
                  <a:cubicBezTo>
                    <a:pt x="1787" y="2947"/>
                    <a:pt x="2274" y="2848"/>
                    <a:pt x="2755" y="2755"/>
                  </a:cubicBezTo>
                  <a:lnTo>
                    <a:pt x="2755" y="276"/>
                  </a:lnTo>
                  <a:cubicBezTo>
                    <a:pt x="2755" y="276"/>
                    <a:pt x="2623" y="276"/>
                    <a:pt x="2623" y="133"/>
                  </a:cubicBezTo>
                  <a:cubicBezTo>
                    <a:pt x="2347" y="67"/>
                    <a:pt x="2036" y="67"/>
                    <a:pt x="1725" y="67"/>
                  </a:cubicBezTo>
                  <a:cubicBezTo>
                    <a:pt x="1414" y="67"/>
                    <a:pt x="1102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2982200" y="4506725"/>
              <a:ext cx="127275" cy="116250"/>
            </a:xfrm>
            <a:custGeom>
              <a:rect b="b" l="l" r="r" t="t"/>
              <a:pathLst>
                <a:path extrusionOk="0" h="4650" w="5091">
                  <a:moveTo>
                    <a:pt x="1785" y="794"/>
                  </a:moveTo>
                  <a:cubicBezTo>
                    <a:pt x="2060" y="860"/>
                    <a:pt x="2372" y="860"/>
                    <a:pt x="2683" y="860"/>
                  </a:cubicBezTo>
                  <a:cubicBezTo>
                    <a:pt x="2994" y="860"/>
                    <a:pt x="3305" y="860"/>
                    <a:pt x="3581" y="926"/>
                  </a:cubicBezTo>
                  <a:cubicBezTo>
                    <a:pt x="3581" y="1069"/>
                    <a:pt x="3713" y="1069"/>
                    <a:pt x="3713" y="1069"/>
                  </a:cubicBezTo>
                  <a:lnTo>
                    <a:pt x="3713" y="3548"/>
                  </a:lnTo>
                  <a:cubicBezTo>
                    <a:pt x="3232" y="3641"/>
                    <a:pt x="2745" y="3740"/>
                    <a:pt x="2067" y="3740"/>
                  </a:cubicBezTo>
                  <a:cubicBezTo>
                    <a:pt x="1783" y="3740"/>
                    <a:pt x="1466" y="3722"/>
                    <a:pt x="1102" y="3680"/>
                  </a:cubicBezTo>
                  <a:cubicBezTo>
                    <a:pt x="959" y="2997"/>
                    <a:pt x="959" y="1752"/>
                    <a:pt x="1102" y="926"/>
                  </a:cubicBezTo>
                  <a:cubicBezTo>
                    <a:pt x="1234" y="926"/>
                    <a:pt x="1510" y="794"/>
                    <a:pt x="1785" y="794"/>
                  </a:cubicBezTo>
                  <a:close/>
                  <a:moveTo>
                    <a:pt x="2545" y="0"/>
                  </a:moveTo>
                  <a:cubicBezTo>
                    <a:pt x="1961" y="0"/>
                    <a:pt x="1377" y="33"/>
                    <a:pt x="826" y="100"/>
                  </a:cubicBezTo>
                  <a:cubicBezTo>
                    <a:pt x="276" y="100"/>
                    <a:pt x="132" y="243"/>
                    <a:pt x="132" y="650"/>
                  </a:cubicBezTo>
                  <a:cubicBezTo>
                    <a:pt x="0" y="1752"/>
                    <a:pt x="0" y="2854"/>
                    <a:pt x="0" y="3956"/>
                  </a:cubicBezTo>
                  <a:lnTo>
                    <a:pt x="0" y="4099"/>
                  </a:lnTo>
                  <a:cubicBezTo>
                    <a:pt x="132" y="4374"/>
                    <a:pt x="276" y="4506"/>
                    <a:pt x="551" y="4506"/>
                  </a:cubicBezTo>
                  <a:cubicBezTo>
                    <a:pt x="683" y="4650"/>
                    <a:pt x="826" y="4650"/>
                    <a:pt x="959" y="4650"/>
                  </a:cubicBezTo>
                  <a:lnTo>
                    <a:pt x="3988" y="4650"/>
                  </a:lnTo>
                  <a:cubicBezTo>
                    <a:pt x="4264" y="4650"/>
                    <a:pt x="4407" y="4650"/>
                    <a:pt x="4682" y="4506"/>
                  </a:cubicBezTo>
                  <a:cubicBezTo>
                    <a:pt x="4958" y="4506"/>
                    <a:pt x="5090" y="4099"/>
                    <a:pt x="4815" y="3956"/>
                  </a:cubicBezTo>
                  <a:cubicBezTo>
                    <a:pt x="4539" y="3680"/>
                    <a:pt x="4539" y="3405"/>
                    <a:pt x="4539" y="2997"/>
                  </a:cubicBezTo>
                  <a:lnTo>
                    <a:pt x="4539" y="926"/>
                  </a:lnTo>
                  <a:cubicBezTo>
                    <a:pt x="4539" y="650"/>
                    <a:pt x="4539" y="375"/>
                    <a:pt x="4264" y="100"/>
                  </a:cubicBezTo>
                  <a:cubicBezTo>
                    <a:pt x="3713" y="33"/>
                    <a:pt x="3129" y="0"/>
                    <a:pt x="254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30061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552" y="1"/>
                    <a:pt x="276" y="133"/>
                    <a:pt x="144" y="133"/>
                  </a:cubicBezTo>
                  <a:cubicBezTo>
                    <a:pt x="1" y="959"/>
                    <a:pt x="1" y="2204"/>
                    <a:pt x="144" y="2887"/>
                  </a:cubicBezTo>
                  <a:cubicBezTo>
                    <a:pt x="508" y="2929"/>
                    <a:pt x="825" y="2947"/>
                    <a:pt x="1109" y="2947"/>
                  </a:cubicBezTo>
                  <a:cubicBezTo>
                    <a:pt x="1787" y="2947"/>
                    <a:pt x="2274" y="2848"/>
                    <a:pt x="2755" y="2755"/>
                  </a:cubicBezTo>
                  <a:lnTo>
                    <a:pt x="2755" y="276"/>
                  </a:lnTo>
                  <a:cubicBezTo>
                    <a:pt x="2755" y="276"/>
                    <a:pt x="2623" y="276"/>
                    <a:pt x="2623" y="133"/>
                  </a:cubicBezTo>
                  <a:cubicBezTo>
                    <a:pt x="2347" y="67"/>
                    <a:pt x="2036" y="67"/>
                    <a:pt x="1725" y="67"/>
                  </a:cubicBezTo>
                  <a:cubicBezTo>
                    <a:pt x="1414" y="67"/>
                    <a:pt x="1102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175000" y="4506725"/>
              <a:ext cx="127275" cy="116250"/>
            </a:xfrm>
            <a:custGeom>
              <a:rect b="b" l="l" r="r" t="t"/>
              <a:pathLst>
                <a:path extrusionOk="0" h="4650" w="5091">
                  <a:moveTo>
                    <a:pt x="1653" y="794"/>
                  </a:moveTo>
                  <a:cubicBezTo>
                    <a:pt x="1994" y="860"/>
                    <a:pt x="2303" y="860"/>
                    <a:pt x="2613" y="860"/>
                  </a:cubicBezTo>
                  <a:cubicBezTo>
                    <a:pt x="2922" y="860"/>
                    <a:pt x="3234" y="860"/>
                    <a:pt x="3581" y="926"/>
                  </a:cubicBezTo>
                  <a:cubicBezTo>
                    <a:pt x="3581" y="1069"/>
                    <a:pt x="3713" y="1069"/>
                    <a:pt x="3713" y="1069"/>
                  </a:cubicBezTo>
                  <a:lnTo>
                    <a:pt x="3713" y="3548"/>
                  </a:lnTo>
                  <a:cubicBezTo>
                    <a:pt x="3232" y="3641"/>
                    <a:pt x="2679" y="3740"/>
                    <a:pt x="2009" y="3740"/>
                  </a:cubicBezTo>
                  <a:cubicBezTo>
                    <a:pt x="1728" y="3740"/>
                    <a:pt x="1427" y="3722"/>
                    <a:pt x="1102" y="3680"/>
                  </a:cubicBezTo>
                  <a:cubicBezTo>
                    <a:pt x="959" y="2997"/>
                    <a:pt x="826" y="1752"/>
                    <a:pt x="1102" y="926"/>
                  </a:cubicBezTo>
                  <a:cubicBezTo>
                    <a:pt x="1234" y="926"/>
                    <a:pt x="1509" y="794"/>
                    <a:pt x="1653" y="794"/>
                  </a:cubicBezTo>
                  <a:close/>
                  <a:moveTo>
                    <a:pt x="2527" y="0"/>
                  </a:moveTo>
                  <a:cubicBezTo>
                    <a:pt x="1925" y="0"/>
                    <a:pt x="1306" y="33"/>
                    <a:pt x="683" y="100"/>
                  </a:cubicBezTo>
                  <a:cubicBezTo>
                    <a:pt x="276" y="100"/>
                    <a:pt x="0" y="243"/>
                    <a:pt x="0" y="650"/>
                  </a:cubicBezTo>
                  <a:lnTo>
                    <a:pt x="0" y="3956"/>
                  </a:lnTo>
                  <a:lnTo>
                    <a:pt x="0" y="4099"/>
                  </a:lnTo>
                  <a:cubicBezTo>
                    <a:pt x="0" y="4374"/>
                    <a:pt x="276" y="4506"/>
                    <a:pt x="408" y="4506"/>
                  </a:cubicBezTo>
                  <a:cubicBezTo>
                    <a:pt x="683" y="4650"/>
                    <a:pt x="826" y="4650"/>
                    <a:pt x="959" y="4650"/>
                  </a:cubicBezTo>
                  <a:lnTo>
                    <a:pt x="3988" y="4650"/>
                  </a:lnTo>
                  <a:cubicBezTo>
                    <a:pt x="4132" y="4650"/>
                    <a:pt x="4407" y="4650"/>
                    <a:pt x="4682" y="4506"/>
                  </a:cubicBezTo>
                  <a:cubicBezTo>
                    <a:pt x="4958" y="4506"/>
                    <a:pt x="5090" y="4099"/>
                    <a:pt x="4815" y="3956"/>
                  </a:cubicBezTo>
                  <a:cubicBezTo>
                    <a:pt x="4539" y="3680"/>
                    <a:pt x="4539" y="3405"/>
                    <a:pt x="4539" y="2997"/>
                  </a:cubicBezTo>
                  <a:lnTo>
                    <a:pt x="4539" y="926"/>
                  </a:lnTo>
                  <a:cubicBezTo>
                    <a:pt x="4539" y="650"/>
                    <a:pt x="4539" y="375"/>
                    <a:pt x="4264" y="100"/>
                  </a:cubicBezTo>
                  <a:cubicBezTo>
                    <a:pt x="3713" y="33"/>
                    <a:pt x="3129" y="0"/>
                    <a:pt x="25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195650" y="4526550"/>
              <a:ext cx="72175" cy="73675"/>
            </a:xfrm>
            <a:custGeom>
              <a:rect b="b" l="l" r="r" t="t"/>
              <a:pathLst>
                <a:path extrusionOk="0" h="2947" w="2887">
                  <a:moveTo>
                    <a:pt x="827" y="1"/>
                  </a:moveTo>
                  <a:cubicBezTo>
                    <a:pt x="683" y="1"/>
                    <a:pt x="408" y="133"/>
                    <a:pt x="276" y="133"/>
                  </a:cubicBezTo>
                  <a:cubicBezTo>
                    <a:pt x="0" y="959"/>
                    <a:pt x="133" y="2204"/>
                    <a:pt x="276" y="2887"/>
                  </a:cubicBezTo>
                  <a:cubicBezTo>
                    <a:pt x="601" y="2929"/>
                    <a:pt x="902" y="2947"/>
                    <a:pt x="1183" y="2947"/>
                  </a:cubicBezTo>
                  <a:cubicBezTo>
                    <a:pt x="1853" y="2947"/>
                    <a:pt x="2406" y="2848"/>
                    <a:pt x="2887" y="2755"/>
                  </a:cubicBezTo>
                  <a:lnTo>
                    <a:pt x="2887" y="276"/>
                  </a:lnTo>
                  <a:cubicBezTo>
                    <a:pt x="2887" y="276"/>
                    <a:pt x="2755" y="276"/>
                    <a:pt x="2755" y="133"/>
                  </a:cubicBezTo>
                  <a:cubicBezTo>
                    <a:pt x="2408" y="67"/>
                    <a:pt x="2096" y="67"/>
                    <a:pt x="1787" y="67"/>
                  </a:cubicBezTo>
                  <a:cubicBezTo>
                    <a:pt x="1477" y="67"/>
                    <a:pt x="1168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3367800" y="4506725"/>
              <a:ext cx="127250" cy="116250"/>
            </a:xfrm>
            <a:custGeom>
              <a:rect b="b" l="l" r="r" t="t"/>
              <a:pathLst>
                <a:path extrusionOk="0" h="4650" w="5090">
                  <a:moveTo>
                    <a:pt x="1653" y="794"/>
                  </a:moveTo>
                  <a:cubicBezTo>
                    <a:pt x="1994" y="860"/>
                    <a:pt x="2303" y="860"/>
                    <a:pt x="2613" y="860"/>
                  </a:cubicBezTo>
                  <a:cubicBezTo>
                    <a:pt x="2922" y="860"/>
                    <a:pt x="3234" y="860"/>
                    <a:pt x="3581" y="926"/>
                  </a:cubicBezTo>
                  <a:lnTo>
                    <a:pt x="3581" y="1069"/>
                  </a:lnTo>
                  <a:lnTo>
                    <a:pt x="3581" y="3548"/>
                  </a:lnTo>
                  <a:cubicBezTo>
                    <a:pt x="3192" y="3641"/>
                    <a:pt x="2667" y="3740"/>
                    <a:pt x="2006" y="3740"/>
                  </a:cubicBezTo>
                  <a:cubicBezTo>
                    <a:pt x="1728" y="3740"/>
                    <a:pt x="1427" y="3722"/>
                    <a:pt x="1102" y="3680"/>
                  </a:cubicBezTo>
                  <a:cubicBezTo>
                    <a:pt x="826" y="2997"/>
                    <a:pt x="826" y="1752"/>
                    <a:pt x="959" y="926"/>
                  </a:cubicBezTo>
                  <a:cubicBezTo>
                    <a:pt x="1234" y="926"/>
                    <a:pt x="1509" y="794"/>
                    <a:pt x="1653" y="794"/>
                  </a:cubicBezTo>
                  <a:close/>
                  <a:moveTo>
                    <a:pt x="2527" y="0"/>
                  </a:moveTo>
                  <a:cubicBezTo>
                    <a:pt x="1925" y="0"/>
                    <a:pt x="1306" y="33"/>
                    <a:pt x="683" y="100"/>
                  </a:cubicBezTo>
                  <a:cubicBezTo>
                    <a:pt x="276" y="100"/>
                    <a:pt x="0" y="243"/>
                    <a:pt x="0" y="650"/>
                  </a:cubicBezTo>
                  <a:lnTo>
                    <a:pt x="0" y="3956"/>
                  </a:lnTo>
                  <a:lnTo>
                    <a:pt x="0" y="4099"/>
                  </a:lnTo>
                  <a:cubicBezTo>
                    <a:pt x="0" y="4374"/>
                    <a:pt x="132" y="4506"/>
                    <a:pt x="408" y="4506"/>
                  </a:cubicBezTo>
                  <a:cubicBezTo>
                    <a:pt x="551" y="4650"/>
                    <a:pt x="826" y="4650"/>
                    <a:pt x="959" y="4650"/>
                  </a:cubicBezTo>
                  <a:lnTo>
                    <a:pt x="3988" y="4650"/>
                  </a:lnTo>
                  <a:cubicBezTo>
                    <a:pt x="4131" y="4650"/>
                    <a:pt x="4407" y="4650"/>
                    <a:pt x="4682" y="4506"/>
                  </a:cubicBezTo>
                  <a:cubicBezTo>
                    <a:pt x="4958" y="4506"/>
                    <a:pt x="5090" y="4099"/>
                    <a:pt x="4815" y="3956"/>
                  </a:cubicBezTo>
                  <a:cubicBezTo>
                    <a:pt x="4539" y="3680"/>
                    <a:pt x="4539" y="3405"/>
                    <a:pt x="4539" y="2997"/>
                  </a:cubicBezTo>
                  <a:lnTo>
                    <a:pt x="4539" y="926"/>
                  </a:lnTo>
                  <a:cubicBezTo>
                    <a:pt x="4539" y="650"/>
                    <a:pt x="4539" y="375"/>
                    <a:pt x="4264" y="100"/>
                  </a:cubicBezTo>
                  <a:cubicBezTo>
                    <a:pt x="3713" y="33"/>
                    <a:pt x="3129" y="0"/>
                    <a:pt x="25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3884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683" y="1"/>
                    <a:pt x="408" y="133"/>
                    <a:pt x="133" y="133"/>
                  </a:cubicBezTo>
                  <a:cubicBezTo>
                    <a:pt x="0" y="959"/>
                    <a:pt x="0" y="2204"/>
                    <a:pt x="276" y="2887"/>
                  </a:cubicBezTo>
                  <a:cubicBezTo>
                    <a:pt x="601" y="2929"/>
                    <a:pt x="902" y="2947"/>
                    <a:pt x="1180" y="2947"/>
                  </a:cubicBezTo>
                  <a:cubicBezTo>
                    <a:pt x="1841" y="2947"/>
                    <a:pt x="2366" y="2848"/>
                    <a:pt x="2755" y="2755"/>
                  </a:cubicBezTo>
                  <a:lnTo>
                    <a:pt x="2755" y="276"/>
                  </a:lnTo>
                  <a:lnTo>
                    <a:pt x="2755" y="133"/>
                  </a:lnTo>
                  <a:cubicBezTo>
                    <a:pt x="2408" y="67"/>
                    <a:pt x="2096" y="67"/>
                    <a:pt x="1787" y="67"/>
                  </a:cubicBezTo>
                  <a:cubicBezTo>
                    <a:pt x="1477" y="67"/>
                    <a:pt x="1168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560600" y="4506725"/>
              <a:ext cx="127250" cy="116250"/>
            </a:xfrm>
            <a:custGeom>
              <a:rect b="b" l="l" r="r" t="t"/>
              <a:pathLst>
                <a:path extrusionOk="0" h="4650" w="5090">
                  <a:moveTo>
                    <a:pt x="1653" y="794"/>
                  </a:moveTo>
                  <a:cubicBezTo>
                    <a:pt x="1994" y="860"/>
                    <a:pt x="2303" y="860"/>
                    <a:pt x="2595" y="860"/>
                  </a:cubicBezTo>
                  <a:cubicBezTo>
                    <a:pt x="2887" y="860"/>
                    <a:pt x="3162" y="860"/>
                    <a:pt x="3437" y="926"/>
                  </a:cubicBezTo>
                  <a:lnTo>
                    <a:pt x="3581" y="1069"/>
                  </a:lnTo>
                  <a:lnTo>
                    <a:pt x="3581" y="3548"/>
                  </a:lnTo>
                  <a:cubicBezTo>
                    <a:pt x="3192" y="3641"/>
                    <a:pt x="2667" y="3740"/>
                    <a:pt x="2006" y="3740"/>
                  </a:cubicBezTo>
                  <a:cubicBezTo>
                    <a:pt x="1728" y="3740"/>
                    <a:pt x="1427" y="3722"/>
                    <a:pt x="1102" y="3680"/>
                  </a:cubicBezTo>
                  <a:cubicBezTo>
                    <a:pt x="826" y="2997"/>
                    <a:pt x="826" y="1752"/>
                    <a:pt x="959" y="926"/>
                  </a:cubicBezTo>
                  <a:cubicBezTo>
                    <a:pt x="1234" y="926"/>
                    <a:pt x="1377" y="794"/>
                    <a:pt x="1653" y="794"/>
                  </a:cubicBezTo>
                  <a:close/>
                  <a:moveTo>
                    <a:pt x="2478" y="0"/>
                  </a:moveTo>
                  <a:cubicBezTo>
                    <a:pt x="1892" y="0"/>
                    <a:pt x="1306" y="33"/>
                    <a:pt x="683" y="100"/>
                  </a:cubicBezTo>
                  <a:cubicBezTo>
                    <a:pt x="132" y="100"/>
                    <a:pt x="0" y="243"/>
                    <a:pt x="0" y="650"/>
                  </a:cubicBezTo>
                  <a:lnTo>
                    <a:pt x="0" y="3956"/>
                  </a:lnTo>
                  <a:lnTo>
                    <a:pt x="0" y="4099"/>
                  </a:lnTo>
                  <a:cubicBezTo>
                    <a:pt x="0" y="4374"/>
                    <a:pt x="132" y="4506"/>
                    <a:pt x="408" y="4506"/>
                  </a:cubicBezTo>
                  <a:cubicBezTo>
                    <a:pt x="551" y="4650"/>
                    <a:pt x="683" y="4650"/>
                    <a:pt x="959" y="4650"/>
                  </a:cubicBezTo>
                  <a:lnTo>
                    <a:pt x="3856" y="4650"/>
                  </a:lnTo>
                  <a:cubicBezTo>
                    <a:pt x="4131" y="4650"/>
                    <a:pt x="4407" y="4650"/>
                    <a:pt x="4539" y="4506"/>
                  </a:cubicBezTo>
                  <a:cubicBezTo>
                    <a:pt x="4958" y="4506"/>
                    <a:pt x="5090" y="4099"/>
                    <a:pt x="4815" y="3956"/>
                  </a:cubicBezTo>
                  <a:cubicBezTo>
                    <a:pt x="4539" y="3680"/>
                    <a:pt x="4539" y="3405"/>
                    <a:pt x="4539" y="2997"/>
                  </a:cubicBezTo>
                  <a:lnTo>
                    <a:pt x="4539" y="926"/>
                  </a:lnTo>
                  <a:cubicBezTo>
                    <a:pt x="4539" y="650"/>
                    <a:pt x="4539" y="375"/>
                    <a:pt x="4264" y="100"/>
                  </a:cubicBezTo>
                  <a:cubicBezTo>
                    <a:pt x="3647" y="33"/>
                    <a:pt x="3063" y="0"/>
                    <a:pt x="247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5812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551" y="1"/>
                    <a:pt x="408" y="133"/>
                    <a:pt x="133" y="133"/>
                  </a:cubicBezTo>
                  <a:cubicBezTo>
                    <a:pt x="0" y="959"/>
                    <a:pt x="0" y="2204"/>
                    <a:pt x="276" y="2887"/>
                  </a:cubicBezTo>
                  <a:cubicBezTo>
                    <a:pt x="601" y="2929"/>
                    <a:pt x="902" y="2947"/>
                    <a:pt x="1180" y="2947"/>
                  </a:cubicBezTo>
                  <a:cubicBezTo>
                    <a:pt x="1841" y="2947"/>
                    <a:pt x="2366" y="2848"/>
                    <a:pt x="2755" y="2755"/>
                  </a:cubicBezTo>
                  <a:lnTo>
                    <a:pt x="2755" y="276"/>
                  </a:lnTo>
                  <a:lnTo>
                    <a:pt x="2611" y="133"/>
                  </a:lnTo>
                  <a:cubicBezTo>
                    <a:pt x="2336" y="67"/>
                    <a:pt x="2061" y="67"/>
                    <a:pt x="1769" y="67"/>
                  </a:cubicBezTo>
                  <a:cubicBezTo>
                    <a:pt x="1477" y="67"/>
                    <a:pt x="1168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749800" y="4506725"/>
              <a:ext cx="127550" cy="116250"/>
            </a:xfrm>
            <a:custGeom>
              <a:rect b="b" l="l" r="r" t="t"/>
              <a:pathLst>
                <a:path extrusionOk="0" h="4650" w="5102">
                  <a:moveTo>
                    <a:pt x="1797" y="794"/>
                  </a:moveTo>
                  <a:cubicBezTo>
                    <a:pt x="2072" y="860"/>
                    <a:pt x="2380" y="860"/>
                    <a:pt x="2689" y="860"/>
                  </a:cubicBezTo>
                  <a:cubicBezTo>
                    <a:pt x="2997" y="860"/>
                    <a:pt x="3306" y="860"/>
                    <a:pt x="3581" y="926"/>
                  </a:cubicBezTo>
                  <a:lnTo>
                    <a:pt x="3725" y="1069"/>
                  </a:lnTo>
                  <a:lnTo>
                    <a:pt x="3725" y="3548"/>
                  </a:lnTo>
                  <a:cubicBezTo>
                    <a:pt x="3336" y="3641"/>
                    <a:pt x="2811" y="3740"/>
                    <a:pt x="2099" y="3740"/>
                  </a:cubicBezTo>
                  <a:cubicBezTo>
                    <a:pt x="1801" y="3740"/>
                    <a:pt x="1470" y="3722"/>
                    <a:pt x="1102" y="3680"/>
                  </a:cubicBezTo>
                  <a:cubicBezTo>
                    <a:pt x="970" y="2997"/>
                    <a:pt x="970" y="1752"/>
                    <a:pt x="1102" y="926"/>
                  </a:cubicBezTo>
                  <a:cubicBezTo>
                    <a:pt x="1378" y="926"/>
                    <a:pt x="1521" y="794"/>
                    <a:pt x="1797" y="794"/>
                  </a:cubicBezTo>
                  <a:close/>
                  <a:moveTo>
                    <a:pt x="2621" y="0"/>
                  </a:moveTo>
                  <a:cubicBezTo>
                    <a:pt x="2036" y="0"/>
                    <a:pt x="1450" y="33"/>
                    <a:pt x="827" y="100"/>
                  </a:cubicBezTo>
                  <a:cubicBezTo>
                    <a:pt x="276" y="100"/>
                    <a:pt x="144" y="243"/>
                    <a:pt x="144" y="650"/>
                  </a:cubicBezTo>
                  <a:cubicBezTo>
                    <a:pt x="1" y="1752"/>
                    <a:pt x="144" y="2854"/>
                    <a:pt x="144" y="3956"/>
                  </a:cubicBezTo>
                  <a:lnTo>
                    <a:pt x="144" y="4099"/>
                  </a:lnTo>
                  <a:cubicBezTo>
                    <a:pt x="144" y="4374"/>
                    <a:pt x="276" y="4506"/>
                    <a:pt x="552" y="4506"/>
                  </a:cubicBezTo>
                  <a:cubicBezTo>
                    <a:pt x="695" y="4650"/>
                    <a:pt x="827" y="4650"/>
                    <a:pt x="970" y="4650"/>
                  </a:cubicBezTo>
                  <a:lnTo>
                    <a:pt x="4000" y="4650"/>
                  </a:lnTo>
                  <a:cubicBezTo>
                    <a:pt x="4275" y="4650"/>
                    <a:pt x="4551" y="4650"/>
                    <a:pt x="4683" y="4506"/>
                  </a:cubicBezTo>
                  <a:cubicBezTo>
                    <a:pt x="4958" y="4506"/>
                    <a:pt x="5102" y="4099"/>
                    <a:pt x="4958" y="3956"/>
                  </a:cubicBezTo>
                  <a:cubicBezTo>
                    <a:pt x="4683" y="3680"/>
                    <a:pt x="4683" y="3405"/>
                    <a:pt x="4683" y="2997"/>
                  </a:cubicBezTo>
                  <a:lnTo>
                    <a:pt x="4683" y="926"/>
                  </a:lnTo>
                  <a:cubicBezTo>
                    <a:pt x="4551" y="650"/>
                    <a:pt x="4683" y="375"/>
                    <a:pt x="4408" y="100"/>
                  </a:cubicBezTo>
                  <a:cubicBezTo>
                    <a:pt x="3791" y="33"/>
                    <a:pt x="3207" y="0"/>
                    <a:pt x="262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7740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551" y="1"/>
                    <a:pt x="408" y="133"/>
                    <a:pt x="132" y="133"/>
                  </a:cubicBezTo>
                  <a:cubicBezTo>
                    <a:pt x="0" y="959"/>
                    <a:pt x="0" y="2204"/>
                    <a:pt x="132" y="2887"/>
                  </a:cubicBezTo>
                  <a:cubicBezTo>
                    <a:pt x="500" y="2929"/>
                    <a:pt x="831" y="2947"/>
                    <a:pt x="1129" y="2947"/>
                  </a:cubicBezTo>
                  <a:cubicBezTo>
                    <a:pt x="1841" y="2947"/>
                    <a:pt x="2366" y="2848"/>
                    <a:pt x="2755" y="2755"/>
                  </a:cubicBezTo>
                  <a:lnTo>
                    <a:pt x="2755" y="276"/>
                  </a:lnTo>
                  <a:lnTo>
                    <a:pt x="2611" y="133"/>
                  </a:lnTo>
                  <a:cubicBezTo>
                    <a:pt x="2336" y="67"/>
                    <a:pt x="2027" y="67"/>
                    <a:pt x="1719" y="67"/>
                  </a:cubicBezTo>
                  <a:cubicBezTo>
                    <a:pt x="1410" y="67"/>
                    <a:pt x="1102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3942600" y="4506725"/>
              <a:ext cx="127550" cy="116250"/>
            </a:xfrm>
            <a:custGeom>
              <a:rect b="b" l="l" r="r" t="t"/>
              <a:pathLst>
                <a:path extrusionOk="0" h="4650" w="5102">
                  <a:moveTo>
                    <a:pt x="1797" y="794"/>
                  </a:moveTo>
                  <a:cubicBezTo>
                    <a:pt x="2072" y="860"/>
                    <a:pt x="2380" y="860"/>
                    <a:pt x="2689" y="860"/>
                  </a:cubicBezTo>
                  <a:cubicBezTo>
                    <a:pt x="2997" y="860"/>
                    <a:pt x="3306" y="860"/>
                    <a:pt x="3581" y="926"/>
                  </a:cubicBezTo>
                  <a:cubicBezTo>
                    <a:pt x="3581" y="1069"/>
                    <a:pt x="3725" y="1069"/>
                    <a:pt x="3725" y="1069"/>
                  </a:cubicBezTo>
                  <a:lnTo>
                    <a:pt x="3725" y="3548"/>
                  </a:lnTo>
                  <a:cubicBezTo>
                    <a:pt x="3235" y="3641"/>
                    <a:pt x="2752" y="3740"/>
                    <a:pt x="2073" y="3740"/>
                  </a:cubicBezTo>
                  <a:cubicBezTo>
                    <a:pt x="1789" y="3740"/>
                    <a:pt x="1470" y="3722"/>
                    <a:pt x="1102" y="3680"/>
                  </a:cubicBezTo>
                  <a:cubicBezTo>
                    <a:pt x="970" y="2997"/>
                    <a:pt x="970" y="1752"/>
                    <a:pt x="1102" y="926"/>
                  </a:cubicBezTo>
                  <a:cubicBezTo>
                    <a:pt x="1246" y="926"/>
                    <a:pt x="1521" y="794"/>
                    <a:pt x="1797" y="794"/>
                  </a:cubicBezTo>
                  <a:close/>
                  <a:moveTo>
                    <a:pt x="2551" y="0"/>
                  </a:moveTo>
                  <a:cubicBezTo>
                    <a:pt x="1965" y="0"/>
                    <a:pt x="1378" y="33"/>
                    <a:pt x="827" y="100"/>
                  </a:cubicBezTo>
                  <a:cubicBezTo>
                    <a:pt x="276" y="100"/>
                    <a:pt x="144" y="243"/>
                    <a:pt x="144" y="650"/>
                  </a:cubicBezTo>
                  <a:cubicBezTo>
                    <a:pt x="1" y="1752"/>
                    <a:pt x="1" y="2854"/>
                    <a:pt x="1" y="3956"/>
                  </a:cubicBezTo>
                  <a:lnTo>
                    <a:pt x="1" y="4099"/>
                  </a:lnTo>
                  <a:cubicBezTo>
                    <a:pt x="144" y="4374"/>
                    <a:pt x="276" y="4506"/>
                    <a:pt x="552" y="4506"/>
                  </a:cubicBezTo>
                  <a:cubicBezTo>
                    <a:pt x="695" y="4650"/>
                    <a:pt x="827" y="4650"/>
                    <a:pt x="970" y="4650"/>
                  </a:cubicBezTo>
                  <a:lnTo>
                    <a:pt x="4000" y="4650"/>
                  </a:lnTo>
                  <a:cubicBezTo>
                    <a:pt x="4275" y="4650"/>
                    <a:pt x="4408" y="4650"/>
                    <a:pt x="4683" y="4506"/>
                  </a:cubicBezTo>
                  <a:cubicBezTo>
                    <a:pt x="4958" y="4506"/>
                    <a:pt x="5102" y="4099"/>
                    <a:pt x="4958" y="3956"/>
                  </a:cubicBezTo>
                  <a:cubicBezTo>
                    <a:pt x="4551" y="3680"/>
                    <a:pt x="4683" y="3405"/>
                    <a:pt x="4683" y="2997"/>
                  </a:cubicBezTo>
                  <a:cubicBezTo>
                    <a:pt x="4551" y="2303"/>
                    <a:pt x="4551" y="1620"/>
                    <a:pt x="4551" y="926"/>
                  </a:cubicBezTo>
                  <a:cubicBezTo>
                    <a:pt x="4551" y="650"/>
                    <a:pt x="4551" y="375"/>
                    <a:pt x="4275" y="100"/>
                  </a:cubicBezTo>
                  <a:cubicBezTo>
                    <a:pt x="3725" y="33"/>
                    <a:pt x="3138" y="0"/>
                    <a:pt x="255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9668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827" y="1"/>
                  </a:moveTo>
                  <a:cubicBezTo>
                    <a:pt x="551" y="1"/>
                    <a:pt x="276" y="133"/>
                    <a:pt x="132" y="133"/>
                  </a:cubicBezTo>
                  <a:cubicBezTo>
                    <a:pt x="0" y="959"/>
                    <a:pt x="0" y="2204"/>
                    <a:pt x="132" y="2887"/>
                  </a:cubicBezTo>
                  <a:cubicBezTo>
                    <a:pt x="500" y="2929"/>
                    <a:pt x="819" y="2947"/>
                    <a:pt x="1103" y="2947"/>
                  </a:cubicBezTo>
                  <a:cubicBezTo>
                    <a:pt x="1782" y="2947"/>
                    <a:pt x="2265" y="2848"/>
                    <a:pt x="2755" y="2755"/>
                  </a:cubicBezTo>
                  <a:lnTo>
                    <a:pt x="2755" y="276"/>
                  </a:lnTo>
                  <a:cubicBezTo>
                    <a:pt x="2755" y="276"/>
                    <a:pt x="2611" y="276"/>
                    <a:pt x="2611" y="133"/>
                  </a:cubicBezTo>
                  <a:cubicBezTo>
                    <a:pt x="2336" y="67"/>
                    <a:pt x="2027" y="67"/>
                    <a:pt x="1719" y="67"/>
                  </a:cubicBezTo>
                  <a:cubicBezTo>
                    <a:pt x="1410" y="67"/>
                    <a:pt x="1102" y="67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135400" y="4506725"/>
              <a:ext cx="127550" cy="116250"/>
            </a:xfrm>
            <a:custGeom>
              <a:rect b="b" l="l" r="r" t="t"/>
              <a:pathLst>
                <a:path extrusionOk="0" h="4650" w="5102">
                  <a:moveTo>
                    <a:pt x="1653" y="794"/>
                  </a:moveTo>
                  <a:cubicBezTo>
                    <a:pt x="2000" y="860"/>
                    <a:pt x="2345" y="860"/>
                    <a:pt x="2671" y="860"/>
                  </a:cubicBezTo>
                  <a:cubicBezTo>
                    <a:pt x="2997" y="860"/>
                    <a:pt x="3306" y="860"/>
                    <a:pt x="3581" y="926"/>
                  </a:cubicBezTo>
                  <a:cubicBezTo>
                    <a:pt x="3581" y="1069"/>
                    <a:pt x="3724" y="1069"/>
                    <a:pt x="3724" y="1069"/>
                  </a:cubicBezTo>
                  <a:lnTo>
                    <a:pt x="3724" y="3548"/>
                  </a:lnTo>
                  <a:cubicBezTo>
                    <a:pt x="3235" y="3641"/>
                    <a:pt x="2752" y="3740"/>
                    <a:pt x="2073" y="3740"/>
                  </a:cubicBezTo>
                  <a:cubicBezTo>
                    <a:pt x="1789" y="3740"/>
                    <a:pt x="1470" y="3722"/>
                    <a:pt x="1102" y="3680"/>
                  </a:cubicBezTo>
                  <a:cubicBezTo>
                    <a:pt x="970" y="2997"/>
                    <a:pt x="970" y="1752"/>
                    <a:pt x="1102" y="926"/>
                  </a:cubicBezTo>
                  <a:cubicBezTo>
                    <a:pt x="1246" y="926"/>
                    <a:pt x="1521" y="794"/>
                    <a:pt x="1653" y="794"/>
                  </a:cubicBezTo>
                  <a:close/>
                  <a:moveTo>
                    <a:pt x="2551" y="0"/>
                  </a:moveTo>
                  <a:cubicBezTo>
                    <a:pt x="1964" y="0"/>
                    <a:pt x="1378" y="33"/>
                    <a:pt x="827" y="100"/>
                  </a:cubicBezTo>
                  <a:cubicBezTo>
                    <a:pt x="276" y="100"/>
                    <a:pt x="144" y="243"/>
                    <a:pt x="1" y="650"/>
                  </a:cubicBezTo>
                  <a:lnTo>
                    <a:pt x="1" y="3956"/>
                  </a:lnTo>
                  <a:lnTo>
                    <a:pt x="1" y="4099"/>
                  </a:lnTo>
                  <a:cubicBezTo>
                    <a:pt x="144" y="4374"/>
                    <a:pt x="276" y="4506"/>
                    <a:pt x="552" y="4506"/>
                  </a:cubicBezTo>
                  <a:cubicBezTo>
                    <a:pt x="695" y="4650"/>
                    <a:pt x="827" y="4650"/>
                    <a:pt x="970" y="4650"/>
                  </a:cubicBezTo>
                  <a:lnTo>
                    <a:pt x="4000" y="4650"/>
                  </a:lnTo>
                  <a:cubicBezTo>
                    <a:pt x="4275" y="4650"/>
                    <a:pt x="4408" y="4650"/>
                    <a:pt x="4683" y="4506"/>
                  </a:cubicBezTo>
                  <a:cubicBezTo>
                    <a:pt x="4958" y="4506"/>
                    <a:pt x="5102" y="4099"/>
                    <a:pt x="4826" y="3956"/>
                  </a:cubicBezTo>
                  <a:cubicBezTo>
                    <a:pt x="4551" y="3680"/>
                    <a:pt x="4551" y="3405"/>
                    <a:pt x="4551" y="2997"/>
                  </a:cubicBezTo>
                  <a:lnTo>
                    <a:pt x="4551" y="926"/>
                  </a:lnTo>
                  <a:cubicBezTo>
                    <a:pt x="4551" y="650"/>
                    <a:pt x="4551" y="375"/>
                    <a:pt x="4275" y="100"/>
                  </a:cubicBezTo>
                  <a:cubicBezTo>
                    <a:pt x="3724" y="33"/>
                    <a:pt x="3138" y="0"/>
                    <a:pt x="255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4159650" y="4526550"/>
              <a:ext cx="68875" cy="73675"/>
            </a:xfrm>
            <a:custGeom>
              <a:rect b="b" l="l" r="r" t="t"/>
              <a:pathLst>
                <a:path extrusionOk="0" h="2947" w="2755">
                  <a:moveTo>
                    <a:pt x="683" y="1"/>
                  </a:moveTo>
                  <a:cubicBezTo>
                    <a:pt x="551" y="1"/>
                    <a:pt x="276" y="133"/>
                    <a:pt x="132" y="133"/>
                  </a:cubicBezTo>
                  <a:cubicBezTo>
                    <a:pt x="0" y="959"/>
                    <a:pt x="0" y="2204"/>
                    <a:pt x="132" y="2887"/>
                  </a:cubicBezTo>
                  <a:cubicBezTo>
                    <a:pt x="500" y="2929"/>
                    <a:pt x="819" y="2947"/>
                    <a:pt x="1103" y="2947"/>
                  </a:cubicBezTo>
                  <a:cubicBezTo>
                    <a:pt x="1782" y="2947"/>
                    <a:pt x="2265" y="2848"/>
                    <a:pt x="2754" y="2755"/>
                  </a:cubicBezTo>
                  <a:lnTo>
                    <a:pt x="2754" y="276"/>
                  </a:lnTo>
                  <a:cubicBezTo>
                    <a:pt x="2754" y="276"/>
                    <a:pt x="2611" y="276"/>
                    <a:pt x="2611" y="133"/>
                  </a:cubicBezTo>
                  <a:cubicBezTo>
                    <a:pt x="2336" y="67"/>
                    <a:pt x="2027" y="67"/>
                    <a:pt x="1701" y="67"/>
                  </a:cubicBezTo>
                  <a:cubicBezTo>
                    <a:pt x="1375" y="67"/>
                    <a:pt x="1030" y="67"/>
                    <a:pt x="68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2214300" y="4684000"/>
              <a:ext cx="127550" cy="118000"/>
            </a:xfrm>
            <a:custGeom>
              <a:rect b="b" l="l" r="r" t="t"/>
              <a:pathLst>
                <a:path extrusionOk="0" h="4720" w="5102">
                  <a:moveTo>
                    <a:pt x="3581" y="864"/>
                  </a:moveTo>
                  <a:lnTo>
                    <a:pt x="3581" y="1139"/>
                  </a:lnTo>
                  <a:lnTo>
                    <a:pt x="3581" y="3475"/>
                  </a:lnTo>
                  <a:cubicBezTo>
                    <a:pt x="3030" y="3750"/>
                    <a:pt x="2204" y="3750"/>
                    <a:pt x="1102" y="3750"/>
                  </a:cubicBezTo>
                  <a:cubicBezTo>
                    <a:pt x="827" y="3067"/>
                    <a:pt x="827" y="1822"/>
                    <a:pt x="970" y="864"/>
                  </a:cubicBezTo>
                  <a:close/>
                  <a:moveTo>
                    <a:pt x="2570" y="0"/>
                  </a:moveTo>
                  <a:cubicBezTo>
                    <a:pt x="1956" y="0"/>
                    <a:pt x="1324" y="37"/>
                    <a:pt x="695" y="37"/>
                  </a:cubicBezTo>
                  <a:cubicBezTo>
                    <a:pt x="276" y="37"/>
                    <a:pt x="1" y="170"/>
                    <a:pt x="1" y="721"/>
                  </a:cubicBezTo>
                  <a:lnTo>
                    <a:pt x="1" y="4026"/>
                  </a:lnTo>
                  <a:lnTo>
                    <a:pt x="1" y="4169"/>
                  </a:lnTo>
                  <a:cubicBezTo>
                    <a:pt x="1" y="4444"/>
                    <a:pt x="144" y="4576"/>
                    <a:pt x="419" y="4576"/>
                  </a:cubicBezTo>
                  <a:lnTo>
                    <a:pt x="970" y="4576"/>
                  </a:lnTo>
                  <a:cubicBezTo>
                    <a:pt x="1929" y="4720"/>
                    <a:pt x="2898" y="4720"/>
                    <a:pt x="4000" y="4720"/>
                  </a:cubicBezTo>
                  <a:cubicBezTo>
                    <a:pt x="4132" y="4720"/>
                    <a:pt x="4407" y="4576"/>
                    <a:pt x="4683" y="4576"/>
                  </a:cubicBezTo>
                  <a:cubicBezTo>
                    <a:pt x="4958" y="4576"/>
                    <a:pt x="5101" y="4169"/>
                    <a:pt x="4826" y="4026"/>
                  </a:cubicBezTo>
                  <a:cubicBezTo>
                    <a:pt x="4551" y="3750"/>
                    <a:pt x="4551" y="3475"/>
                    <a:pt x="4551" y="3067"/>
                  </a:cubicBezTo>
                  <a:lnTo>
                    <a:pt x="4551" y="996"/>
                  </a:lnTo>
                  <a:cubicBezTo>
                    <a:pt x="4551" y="721"/>
                    <a:pt x="4551" y="445"/>
                    <a:pt x="4275" y="170"/>
                  </a:cubicBezTo>
                  <a:cubicBezTo>
                    <a:pt x="3735" y="35"/>
                    <a:pt x="3161" y="0"/>
                    <a:pt x="257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2234950" y="4705575"/>
              <a:ext cx="68900" cy="72200"/>
            </a:xfrm>
            <a:custGeom>
              <a:rect b="b" l="l" r="r" t="t"/>
              <a:pathLst>
                <a:path extrusionOk="0" h="2888" w="2756">
                  <a:moveTo>
                    <a:pt x="144" y="1"/>
                  </a:moveTo>
                  <a:cubicBezTo>
                    <a:pt x="1" y="959"/>
                    <a:pt x="1" y="2204"/>
                    <a:pt x="276" y="2887"/>
                  </a:cubicBezTo>
                  <a:cubicBezTo>
                    <a:pt x="1378" y="2887"/>
                    <a:pt x="2204" y="2887"/>
                    <a:pt x="2755" y="2612"/>
                  </a:cubicBezTo>
                  <a:lnTo>
                    <a:pt x="2755" y="276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2407100" y="4684000"/>
              <a:ext cx="127550" cy="118000"/>
            </a:xfrm>
            <a:custGeom>
              <a:rect b="b" l="l" r="r" t="t"/>
              <a:pathLst>
                <a:path extrusionOk="0" h="4720" w="5102">
                  <a:moveTo>
                    <a:pt x="3449" y="864"/>
                  </a:moveTo>
                  <a:cubicBezTo>
                    <a:pt x="3581" y="996"/>
                    <a:pt x="3581" y="1139"/>
                    <a:pt x="3581" y="1139"/>
                  </a:cubicBezTo>
                  <a:lnTo>
                    <a:pt x="3581" y="3475"/>
                  </a:lnTo>
                  <a:cubicBezTo>
                    <a:pt x="3030" y="3750"/>
                    <a:pt x="2204" y="3750"/>
                    <a:pt x="1102" y="3750"/>
                  </a:cubicBezTo>
                  <a:cubicBezTo>
                    <a:pt x="827" y="3067"/>
                    <a:pt x="827" y="1822"/>
                    <a:pt x="970" y="864"/>
                  </a:cubicBezTo>
                  <a:close/>
                  <a:moveTo>
                    <a:pt x="2515" y="0"/>
                  </a:moveTo>
                  <a:cubicBezTo>
                    <a:pt x="1918" y="0"/>
                    <a:pt x="1324" y="37"/>
                    <a:pt x="695" y="37"/>
                  </a:cubicBezTo>
                  <a:cubicBezTo>
                    <a:pt x="144" y="37"/>
                    <a:pt x="1" y="170"/>
                    <a:pt x="1" y="721"/>
                  </a:cubicBezTo>
                  <a:lnTo>
                    <a:pt x="1" y="4026"/>
                  </a:lnTo>
                  <a:lnTo>
                    <a:pt x="1" y="4169"/>
                  </a:lnTo>
                  <a:cubicBezTo>
                    <a:pt x="1" y="4444"/>
                    <a:pt x="144" y="4576"/>
                    <a:pt x="419" y="4576"/>
                  </a:cubicBezTo>
                  <a:lnTo>
                    <a:pt x="970" y="4576"/>
                  </a:lnTo>
                  <a:cubicBezTo>
                    <a:pt x="1928" y="4720"/>
                    <a:pt x="2898" y="4720"/>
                    <a:pt x="3856" y="4720"/>
                  </a:cubicBezTo>
                  <a:cubicBezTo>
                    <a:pt x="4132" y="4720"/>
                    <a:pt x="4407" y="4576"/>
                    <a:pt x="4551" y="4576"/>
                  </a:cubicBezTo>
                  <a:cubicBezTo>
                    <a:pt x="4958" y="4576"/>
                    <a:pt x="5101" y="4169"/>
                    <a:pt x="4826" y="4026"/>
                  </a:cubicBezTo>
                  <a:cubicBezTo>
                    <a:pt x="4551" y="3750"/>
                    <a:pt x="4551" y="3475"/>
                    <a:pt x="4551" y="3067"/>
                  </a:cubicBezTo>
                  <a:lnTo>
                    <a:pt x="4551" y="996"/>
                  </a:lnTo>
                  <a:cubicBezTo>
                    <a:pt x="4551" y="721"/>
                    <a:pt x="4551" y="445"/>
                    <a:pt x="4275" y="170"/>
                  </a:cubicBezTo>
                  <a:cubicBezTo>
                    <a:pt x="3665" y="35"/>
                    <a:pt x="3089" y="0"/>
                    <a:pt x="25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2427750" y="4705575"/>
              <a:ext cx="68900" cy="72200"/>
            </a:xfrm>
            <a:custGeom>
              <a:rect b="b" l="l" r="r" t="t"/>
              <a:pathLst>
                <a:path extrusionOk="0" h="2888" w="2756">
                  <a:moveTo>
                    <a:pt x="144" y="1"/>
                  </a:moveTo>
                  <a:cubicBezTo>
                    <a:pt x="1" y="959"/>
                    <a:pt x="1" y="2204"/>
                    <a:pt x="276" y="2887"/>
                  </a:cubicBezTo>
                  <a:cubicBezTo>
                    <a:pt x="1378" y="2887"/>
                    <a:pt x="2204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755" y="133"/>
                    <a:pt x="262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2599900" y="4684000"/>
              <a:ext cx="123975" cy="118000"/>
            </a:xfrm>
            <a:custGeom>
              <a:rect b="b" l="l" r="r" t="t"/>
              <a:pathLst>
                <a:path extrusionOk="0" h="4720" w="4959">
                  <a:moveTo>
                    <a:pt x="3449" y="864"/>
                  </a:moveTo>
                  <a:cubicBezTo>
                    <a:pt x="3581" y="996"/>
                    <a:pt x="3581" y="1139"/>
                    <a:pt x="3581" y="1139"/>
                  </a:cubicBezTo>
                  <a:lnTo>
                    <a:pt x="3581" y="3475"/>
                  </a:lnTo>
                  <a:cubicBezTo>
                    <a:pt x="3030" y="3750"/>
                    <a:pt x="2204" y="3750"/>
                    <a:pt x="970" y="3750"/>
                  </a:cubicBezTo>
                  <a:cubicBezTo>
                    <a:pt x="827" y="3067"/>
                    <a:pt x="827" y="1822"/>
                    <a:pt x="970" y="864"/>
                  </a:cubicBezTo>
                  <a:close/>
                  <a:moveTo>
                    <a:pt x="2515" y="0"/>
                  </a:moveTo>
                  <a:cubicBezTo>
                    <a:pt x="1918" y="0"/>
                    <a:pt x="1324" y="37"/>
                    <a:pt x="695" y="37"/>
                  </a:cubicBezTo>
                  <a:cubicBezTo>
                    <a:pt x="144" y="37"/>
                    <a:pt x="0" y="170"/>
                    <a:pt x="0" y="721"/>
                  </a:cubicBezTo>
                  <a:lnTo>
                    <a:pt x="0" y="4026"/>
                  </a:lnTo>
                  <a:lnTo>
                    <a:pt x="0" y="4169"/>
                  </a:lnTo>
                  <a:cubicBezTo>
                    <a:pt x="0" y="4444"/>
                    <a:pt x="144" y="4576"/>
                    <a:pt x="419" y="4576"/>
                  </a:cubicBezTo>
                  <a:lnTo>
                    <a:pt x="970" y="4576"/>
                  </a:lnTo>
                  <a:cubicBezTo>
                    <a:pt x="1928" y="4720"/>
                    <a:pt x="2898" y="4720"/>
                    <a:pt x="3856" y="4720"/>
                  </a:cubicBezTo>
                  <a:cubicBezTo>
                    <a:pt x="4132" y="4720"/>
                    <a:pt x="4407" y="4576"/>
                    <a:pt x="4551" y="4576"/>
                  </a:cubicBezTo>
                  <a:cubicBezTo>
                    <a:pt x="4826" y="4576"/>
                    <a:pt x="4958" y="4169"/>
                    <a:pt x="4826" y="4026"/>
                  </a:cubicBezTo>
                  <a:cubicBezTo>
                    <a:pt x="4551" y="3750"/>
                    <a:pt x="4551" y="3475"/>
                    <a:pt x="4551" y="3067"/>
                  </a:cubicBezTo>
                  <a:lnTo>
                    <a:pt x="4551" y="996"/>
                  </a:lnTo>
                  <a:cubicBezTo>
                    <a:pt x="4407" y="721"/>
                    <a:pt x="4551" y="445"/>
                    <a:pt x="4275" y="170"/>
                  </a:cubicBezTo>
                  <a:cubicBezTo>
                    <a:pt x="3665" y="35"/>
                    <a:pt x="3089" y="0"/>
                    <a:pt x="251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2620550" y="4705575"/>
              <a:ext cx="68900" cy="72200"/>
            </a:xfrm>
            <a:custGeom>
              <a:rect b="b" l="l" r="r" t="t"/>
              <a:pathLst>
                <a:path extrusionOk="0" h="2888" w="2756">
                  <a:moveTo>
                    <a:pt x="144" y="1"/>
                  </a:moveTo>
                  <a:cubicBezTo>
                    <a:pt x="1" y="959"/>
                    <a:pt x="1" y="2204"/>
                    <a:pt x="144" y="2887"/>
                  </a:cubicBezTo>
                  <a:cubicBezTo>
                    <a:pt x="1378" y="2887"/>
                    <a:pt x="2204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755" y="133"/>
                    <a:pt x="262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2789400" y="4684000"/>
              <a:ext cx="127275" cy="118000"/>
            </a:xfrm>
            <a:custGeom>
              <a:rect b="b" l="l" r="r" t="t"/>
              <a:pathLst>
                <a:path extrusionOk="0" h="4720" w="5091">
                  <a:moveTo>
                    <a:pt x="3581" y="864"/>
                  </a:moveTo>
                  <a:cubicBezTo>
                    <a:pt x="3581" y="996"/>
                    <a:pt x="3713" y="1139"/>
                    <a:pt x="3713" y="1139"/>
                  </a:cubicBezTo>
                  <a:lnTo>
                    <a:pt x="3713" y="3475"/>
                  </a:lnTo>
                  <a:cubicBezTo>
                    <a:pt x="3030" y="3750"/>
                    <a:pt x="2336" y="3750"/>
                    <a:pt x="1102" y="3750"/>
                  </a:cubicBezTo>
                  <a:cubicBezTo>
                    <a:pt x="959" y="3067"/>
                    <a:pt x="959" y="1822"/>
                    <a:pt x="1102" y="864"/>
                  </a:cubicBezTo>
                  <a:close/>
                  <a:moveTo>
                    <a:pt x="2580" y="0"/>
                  </a:moveTo>
                  <a:cubicBezTo>
                    <a:pt x="1984" y="0"/>
                    <a:pt x="1388" y="37"/>
                    <a:pt x="826" y="37"/>
                  </a:cubicBezTo>
                  <a:cubicBezTo>
                    <a:pt x="276" y="37"/>
                    <a:pt x="132" y="170"/>
                    <a:pt x="132" y="721"/>
                  </a:cubicBezTo>
                  <a:cubicBezTo>
                    <a:pt x="0" y="1822"/>
                    <a:pt x="0" y="2924"/>
                    <a:pt x="0" y="4026"/>
                  </a:cubicBezTo>
                  <a:lnTo>
                    <a:pt x="132" y="4169"/>
                  </a:lnTo>
                  <a:cubicBezTo>
                    <a:pt x="132" y="4444"/>
                    <a:pt x="276" y="4576"/>
                    <a:pt x="551" y="4576"/>
                  </a:cubicBezTo>
                  <a:lnTo>
                    <a:pt x="959" y="4576"/>
                  </a:lnTo>
                  <a:cubicBezTo>
                    <a:pt x="2060" y="4720"/>
                    <a:pt x="3030" y="4720"/>
                    <a:pt x="3988" y="4720"/>
                  </a:cubicBezTo>
                  <a:cubicBezTo>
                    <a:pt x="4264" y="4720"/>
                    <a:pt x="4407" y="4576"/>
                    <a:pt x="4682" y="4576"/>
                  </a:cubicBezTo>
                  <a:cubicBezTo>
                    <a:pt x="4958" y="4576"/>
                    <a:pt x="5090" y="4169"/>
                    <a:pt x="4958" y="4026"/>
                  </a:cubicBezTo>
                  <a:cubicBezTo>
                    <a:pt x="4539" y="3750"/>
                    <a:pt x="4682" y="3475"/>
                    <a:pt x="4682" y="3067"/>
                  </a:cubicBezTo>
                  <a:cubicBezTo>
                    <a:pt x="4539" y="2373"/>
                    <a:pt x="4539" y="1690"/>
                    <a:pt x="4539" y="996"/>
                  </a:cubicBezTo>
                  <a:cubicBezTo>
                    <a:pt x="4539" y="721"/>
                    <a:pt x="4539" y="445"/>
                    <a:pt x="4264" y="170"/>
                  </a:cubicBezTo>
                  <a:cubicBezTo>
                    <a:pt x="3724" y="35"/>
                    <a:pt x="3152" y="0"/>
                    <a:pt x="258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28133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44" y="1"/>
                  </a:moveTo>
                  <a:cubicBezTo>
                    <a:pt x="1" y="959"/>
                    <a:pt x="1" y="2204"/>
                    <a:pt x="144" y="2887"/>
                  </a:cubicBezTo>
                  <a:cubicBezTo>
                    <a:pt x="1378" y="2887"/>
                    <a:pt x="2072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623" y="133"/>
                    <a:pt x="262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2982200" y="4684000"/>
              <a:ext cx="127275" cy="118000"/>
            </a:xfrm>
            <a:custGeom>
              <a:rect b="b" l="l" r="r" t="t"/>
              <a:pathLst>
                <a:path extrusionOk="0" h="4720" w="5091">
                  <a:moveTo>
                    <a:pt x="3581" y="864"/>
                  </a:moveTo>
                  <a:cubicBezTo>
                    <a:pt x="3581" y="996"/>
                    <a:pt x="3713" y="1139"/>
                    <a:pt x="3713" y="1139"/>
                  </a:cubicBezTo>
                  <a:lnTo>
                    <a:pt x="3713" y="3475"/>
                  </a:lnTo>
                  <a:cubicBezTo>
                    <a:pt x="3030" y="3750"/>
                    <a:pt x="2336" y="3750"/>
                    <a:pt x="1102" y="3750"/>
                  </a:cubicBezTo>
                  <a:cubicBezTo>
                    <a:pt x="959" y="3067"/>
                    <a:pt x="959" y="1822"/>
                    <a:pt x="1102" y="864"/>
                  </a:cubicBezTo>
                  <a:close/>
                  <a:moveTo>
                    <a:pt x="2579" y="0"/>
                  </a:moveTo>
                  <a:cubicBezTo>
                    <a:pt x="1984" y="0"/>
                    <a:pt x="1388" y="37"/>
                    <a:pt x="826" y="37"/>
                  </a:cubicBezTo>
                  <a:cubicBezTo>
                    <a:pt x="276" y="37"/>
                    <a:pt x="132" y="170"/>
                    <a:pt x="132" y="721"/>
                  </a:cubicBezTo>
                  <a:cubicBezTo>
                    <a:pt x="0" y="1822"/>
                    <a:pt x="0" y="2924"/>
                    <a:pt x="0" y="4026"/>
                  </a:cubicBezTo>
                  <a:lnTo>
                    <a:pt x="0" y="4169"/>
                  </a:lnTo>
                  <a:cubicBezTo>
                    <a:pt x="132" y="4444"/>
                    <a:pt x="276" y="4576"/>
                    <a:pt x="551" y="4576"/>
                  </a:cubicBezTo>
                  <a:lnTo>
                    <a:pt x="959" y="4576"/>
                  </a:lnTo>
                  <a:cubicBezTo>
                    <a:pt x="1928" y="4720"/>
                    <a:pt x="3030" y="4720"/>
                    <a:pt x="3988" y="4720"/>
                  </a:cubicBezTo>
                  <a:cubicBezTo>
                    <a:pt x="4264" y="4720"/>
                    <a:pt x="4407" y="4576"/>
                    <a:pt x="4682" y="4576"/>
                  </a:cubicBezTo>
                  <a:cubicBezTo>
                    <a:pt x="4958" y="4576"/>
                    <a:pt x="5090" y="4169"/>
                    <a:pt x="4815" y="4026"/>
                  </a:cubicBezTo>
                  <a:cubicBezTo>
                    <a:pt x="4539" y="3750"/>
                    <a:pt x="4539" y="3475"/>
                    <a:pt x="4539" y="3067"/>
                  </a:cubicBezTo>
                  <a:lnTo>
                    <a:pt x="4539" y="996"/>
                  </a:lnTo>
                  <a:cubicBezTo>
                    <a:pt x="4539" y="721"/>
                    <a:pt x="4539" y="445"/>
                    <a:pt x="4264" y="170"/>
                  </a:cubicBezTo>
                  <a:cubicBezTo>
                    <a:pt x="3724" y="35"/>
                    <a:pt x="3152" y="0"/>
                    <a:pt x="257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30061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44" y="1"/>
                  </a:moveTo>
                  <a:cubicBezTo>
                    <a:pt x="1" y="959"/>
                    <a:pt x="1" y="2204"/>
                    <a:pt x="144" y="2887"/>
                  </a:cubicBezTo>
                  <a:cubicBezTo>
                    <a:pt x="1378" y="2887"/>
                    <a:pt x="2072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623" y="133"/>
                    <a:pt x="262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175000" y="4684000"/>
              <a:ext cx="127275" cy="118000"/>
            </a:xfrm>
            <a:custGeom>
              <a:rect b="b" l="l" r="r" t="t"/>
              <a:pathLst>
                <a:path extrusionOk="0" h="4720" w="5091">
                  <a:moveTo>
                    <a:pt x="3581" y="864"/>
                  </a:moveTo>
                  <a:cubicBezTo>
                    <a:pt x="3581" y="996"/>
                    <a:pt x="3713" y="1139"/>
                    <a:pt x="3713" y="1139"/>
                  </a:cubicBezTo>
                  <a:lnTo>
                    <a:pt x="3713" y="3475"/>
                  </a:lnTo>
                  <a:cubicBezTo>
                    <a:pt x="3030" y="3750"/>
                    <a:pt x="2204" y="3750"/>
                    <a:pt x="1102" y="3750"/>
                  </a:cubicBezTo>
                  <a:cubicBezTo>
                    <a:pt x="959" y="3067"/>
                    <a:pt x="826" y="1822"/>
                    <a:pt x="1102" y="864"/>
                  </a:cubicBezTo>
                  <a:close/>
                  <a:moveTo>
                    <a:pt x="2563" y="0"/>
                  </a:moveTo>
                  <a:cubicBezTo>
                    <a:pt x="1950" y="0"/>
                    <a:pt x="1318" y="37"/>
                    <a:pt x="683" y="37"/>
                  </a:cubicBezTo>
                  <a:cubicBezTo>
                    <a:pt x="276" y="37"/>
                    <a:pt x="0" y="170"/>
                    <a:pt x="0" y="721"/>
                  </a:cubicBezTo>
                  <a:lnTo>
                    <a:pt x="0" y="4026"/>
                  </a:lnTo>
                  <a:lnTo>
                    <a:pt x="0" y="4169"/>
                  </a:lnTo>
                  <a:cubicBezTo>
                    <a:pt x="0" y="4444"/>
                    <a:pt x="276" y="4576"/>
                    <a:pt x="408" y="4576"/>
                  </a:cubicBezTo>
                  <a:lnTo>
                    <a:pt x="959" y="4576"/>
                  </a:lnTo>
                  <a:cubicBezTo>
                    <a:pt x="1928" y="4720"/>
                    <a:pt x="2887" y="4720"/>
                    <a:pt x="3988" y="4720"/>
                  </a:cubicBezTo>
                  <a:cubicBezTo>
                    <a:pt x="4132" y="4720"/>
                    <a:pt x="4407" y="4576"/>
                    <a:pt x="4682" y="4576"/>
                  </a:cubicBezTo>
                  <a:cubicBezTo>
                    <a:pt x="4958" y="4576"/>
                    <a:pt x="5090" y="4169"/>
                    <a:pt x="4815" y="4026"/>
                  </a:cubicBezTo>
                  <a:cubicBezTo>
                    <a:pt x="4539" y="3750"/>
                    <a:pt x="4539" y="3475"/>
                    <a:pt x="4539" y="3067"/>
                  </a:cubicBezTo>
                  <a:lnTo>
                    <a:pt x="4539" y="996"/>
                  </a:lnTo>
                  <a:cubicBezTo>
                    <a:pt x="4539" y="721"/>
                    <a:pt x="4539" y="445"/>
                    <a:pt x="4264" y="170"/>
                  </a:cubicBezTo>
                  <a:cubicBezTo>
                    <a:pt x="3724" y="35"/>
                    <a:pt x="3152" y="0"/>
                    <a:pt x="256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195650" y="4705575"/>
              <a:ext cx="72175" cy="72200"/>
            </a:xfrm>
            <a:custGeom>
              <a:rect b="b" l="l" r="r" t="t"/>
              <a:pathLst>
                <a:path extrusionOk="0" h="2888" w="2887">
                  <a:moveTo>
                    <a:pt x="276" y="1"/>
                  </a:moveTo>
                  <a:cubicBezTo>
                    <a:pt x="0" y="959"/>
                    <a:pt x="133" y="2204"/>
                    <a:pt x="276" y="2887"/>
                  </a:cubicBezTo>
                  <a:cubicBezTo>
                    <a:pt x="1378" y="2887"/>
                    <a:pt x="2204" y="2887"/>
                    <a:pt x="2887" y="2612"/>
                  </a:cubicBezTo>
                  <a:lnTo>
                    <a:pt x="2887" y="276"/>
                  </a:lnTo>
                  <a:cubicBezTo>
                    <a:pt x="2887" y="276"/>
                    <a:pt x="2755" y="133"/>
                    <a:pt x="27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367800" y="4684000"/>
              <a:ext cx="127250" cy="118000"/>
            </a:xfrm>
            <a:custGeom>
              <a:rect b="b" l="l" r="r" t="t"/>
              <a:pathLst>
                <a:path extrusionOk="0" h="4720" w="5090">
                  <a:moveTo>
                    <a:pt x="3581" y="864"/>
                  </a:moveTo>
                  <a:lnTo>
                    <a:pt x="3581" y="1139"/>
                  </a:lnTo>
                  <a:lnTo>
                    <a:pt x="3581" y="3475"/>
                  </a:lnTo>
                  <a:cubicBezTo>
                    <a:pt x="3030" y="3750"/>
                    <a:pt x="2204" y="3750"/>
                    <a:pt x="1102" y="3750"/>
                  </a:cubicBezTo>
                  <a:cubicBezTo>
                    <a:pt x="826" y="3067"/>
                    <a:pt x="826" y="1822"/>
                    <a:pt x="959" y="864"/>
                  </a:cubicBezTo>
                  <a:close/>
                  <a:moveTo>
                    <a:pt x="2563" y="0"/>
                  </a:moveTo>
                  <a:cubicBezTo>
                    <a:pt x="1950" y="0"/>
                    <a:pt x="1318" y="37"/>
                    <a:pt x="683" y="37"/>
                  </a:cubicBezTo>
                  <a:cubicBezTo>
                    <a:pt x="276" y="37"/>
                    <a:pt x="0" y="170"/>
                    <a:pt x="0" y="721"/>
                  </a:cubicBezTo>
                  <a:lnTo>
                    <a:pt x="0" y="4026"/>
                  </a:lnTo>
                  <a:lnTo>
                    <a:pt x="0" y="4169"/>
                  </a:lnTo>
                  <a:cubicBezTo>
                    <a:pt x="0" y="4444"/>
                    <a:pt x="132" y="4576"/>
                    <a:pt x="408" y="4576"/>
                  </a:cubicBezTo>
                  <a:lnTo>
                    <a:pt x="959" y="4576"/>
                  </a:lnTo>
                  <a:cubicBezTo>
                    <a:pt x="1928" y="4720"/>
                    <a:pt x="2887" y="4720"/>
                    <a:pt x="3988" y="4720"/>
                  </a:cubicBezTo>
                  <a:cubicBezTo>
                    <a:pt x="4131" y="4720"/>
                    <a:pt x="4407" y="4576"/>
                    <a:pt x="4682" y="4576"/>
                  </a:cubicBezTo>
                  <a:cubicBezTo>
                    <a:pt x="4958" y="4576"/>
                    <a:pt x="5090" y="4169"/>
                    <a:pt x="4815" y="4026"/>
                  </a:cubicBezTo>
                  <a:cubicBezTo>
                    <a:pt x="4539" y="3750"/>
                    <a:pt x="4539" y="3475"/>
                    <a:pt x="4539" y="3067"/>
                  </a:cubicBezTo>
                  <a:lnTo>
                    <a:pt x="4539" y="996"/>
                  </a:lnTo>
                  <a:cubicBezTo>
                    <a:pt x="4539" y="721"/>
                    <a:pt x="4539" y="445"/>
                    <a:pt x="4264" y="170"/>
                  </a:cubicBezTo>
                  <a:cubicBezTo>
                    <a:pt x="3724" y="35"/>
                    <a:pt x="3152" y="0"/>
                    <a:pt x="256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3884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33" y="1"/>
                  </a:moveTo>
                  <a:cubicBezTo>
                    <a:pt x="0" y="959"/>
                    <a:pt x="0" y="2204"/>
                    <a:pt x="276" y="2887"/>
                  </a:cubicBezTo>
                  <a:cubicBezTo>
                    <a:pt x="1378" y="2887"/>
                    <a:pt x="2204" y="2887"/>
                    <a:pt x="2755" y="2612"/>
                  </a:cubicBezTo>
                  <a:lnTo>
                    <a:pt x="2755" y="276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3560600" y="4684000"/>
              <a:ext cx="127250" cy="118000"/>
            </a:xfrm>
            <a:custGeom>
              <a:rect b="b" l="l" r="r" t="t"/>
              <a:pathLst>
                <a:path extrusionOk="0" h="4720" w="5090">
                  <a:moveTo>
                    <a:pt x="3437" y="864"/>
                  </a:moveTo>
                  <a:cubicBezTo>
                    <a:pt x="3581" y="996"/>
                    <a:pt x="3581" y="1139"/>
                    <a:pt x="3581" y="1139"/>
                  </a:cubicBezTo>
                  <a:lnTo>
                    <a:pt x="3581" y="3475"/>
                  </a:lnTo>
                  <a:cubicBezTo>
                    <a:pt x="3030" y="3750"/>
                    <a:pt x="2203" y="3750"/>
                    <a:pt x="1102" y="3750"/>
                  </a:cubicBezTo>
                  <a:cubicBezTo>
                    <a:pt x="826" y="3067"/>
                    <a:pt x="826" y="1822"/>
                    <a:pt x="959" y="864"/>
                  </a:cubicBezTo>
                  <a:close/>
                  <a:moveTo>
                    <a:pt x="2512" y="0"/>
                  </a:moveTo>
                  <a:cubicBezTo>
                    <a:pt x="1915" y="0"/>
                    <a:pt x="1318" y="37"/>
                    <a:pt x="683" y="37"/>
                  </a:cubicBezTo>
                  <a:cubicBezTo>
                    <a:pt x="132" y="37"/>
                    <a:pt x="0" y="170"/>
                    <a:pt x="0" y="721"/>
                  </a:cubicBezTo>
                  <a:lnTo>
                    <a:pt x="0" y="4026"/>
                  </a:lnTo>
                  <a:lnTo>
                    <a:pt x="0" y="4169"/>
                  </a:lnTo>
                  <a:cubicBezTo>
                    <a:pt x="0" y="4444"/>
                    <a:pt x="132" y="4576"/>
                    <a:pt x="408" y="4576"/>
                  </a:cubicBezTo>
                  <a:lnTo>
                    <a:pt x="959" y="4576"/>
                  </a:lnTo>
                  <a:cubicBezTo>
                    <a:pt x="1928" y="4720"/>
                    <a:pt x="2887" y="4720"/>
                    <a:pt x="3856" y="4720"/>
                  </a:cubicBezTo>
                  <a:cubicBezTo>
                    <a:pt x="4131" y="4720"/>
                    <a:pt x="4407" y="4576"/>
                    <a:pt x="4539" y="4576"/>
                  </a:cubicBezTo>
                  <a:cubicBezTo>
                    <a:pt x="4958" y="4576"/>
                    <a:pt x="5090" y="4169"/>
                    <a:pt x="4815" y="4026"/>
                  </a:cubicBezTo>
                  <a:cubicBezTo>
                    <a:pt x="4539" y="3750"/>
                    <a:pt x="4539" y="3475"/>
                    <a:pt x="4539" y="3067"/>
                  </a:cubicBezTo>
                  <a:lnTo>
                    <a:pt x="4539" y="996"/>
                  </a:lnTo>
                  <a:cubicBezTo>
                    <a:pt x="4539" y="721"/>
                    <a:pt x="4539" y="445"/>
                    <a:pt x="4264" y="170"/>
                  </a:cubicBezTo>
                  <a:cubicBezTo>
                    <a:pt x="3659" y="35"/>
                    <a:pt x="3086" y="0"/>
                    <a:pt x="251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35812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33" y="1"/>
                  </a:moveTo>
                  <a:cubicBezTo>
                    <a:pt x="0" y="959"/>
                    <a:pt x="0" y="2204"/>
                    <a:pt x="276" y="2887"/>
                  </a:cubicBezTo>
                  <a:cubicBezTo>
                    <a:pt x="1377" y="2887"/>
                    <a:pt x="2204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755" y="133"/>
                    <a:pt x="2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749800" y="4684000"/>
              <a:ext cx="127550" cy="118000"/>
            </a:xfrm>
            <a:custGeom>
              <a:rect b="b" l="l" r="r" t="t"/>
              <a:pathLst>
                <a:path extrusionOk="0" h="4720" w="5102">
                  <a:moveTo>
                    <a:pt x="3581" y="864"/>
                  </a:moveTo>
                  <a:cubicBezTo>
                    <a:pt x="3725" y="996"/>
                    <a:pt x="3725" y="1139"/>
                    <a:pt x="3725" y="1139"/>
                  </a:cubicBezTo>
                  <a:lnTo>
                    <a:pt x="3725" y="3475"/>
                  </a:lnTo>
                  <a:cubicBezTo>
                    <a:pt x="3174" y="3750"/>
                    <a:pt x="2347" y="3750"/>
                    <a:pt x="1102" y="3750"/>
                  </a:cubicBezTo>
                  <a:cubicBezTo>
                    <a:pt x="970" y="3067"/>
                    <a:pt x="970" y="1822"/>
                    <a:pt x="1102" y="864"/>
                  </a:cubicBezTo>
                  <a:close/>
                  <a:moveTo>
                    <a:pt x="2656" y="0"/>
                  </a:moveTo>
                  <a:cubicBezTo>
                    <a:pt x="2059" y="0"/>
                    <a:pt x="1462" y="37"/>
                    <a:pt x="827" y="37"/>
                  </a:cubicBezTo>
                  <a:cubicBezTo>
                    <a:pt x="276" y="37"/>
                    <a:pt x="144" y="170"/>
                    <a:pt x="144" y="721"/>
                  </a:cubicBezTo>
                  <a:cubicBezTo>
                    <a:pt x="1" y="1822"/>
                    <a:pt x="144" y="2924"/>
                    <a:pt x="144" y="4026"/>
                  </a:cubicBezTo>
                  <a:lnTo>
                    <a:pt x="144" y="4169"/>
                  </a:lnTo>
                  <a:cubicBezTo>
                    <a:pt x="144" y="4444"/>
                    <a:pt x="276" y="4576"/>
                    <a:pt x="552" y="4576"/>
                  </a:cubicBezTo>
                  <a:lnTo>
                    <a:pt x="970" y="4576"/>
                  </a:lnTo>
                  <a:cubicBezTo>
                    <a:pt x="2072" y="4720"/>
                    <a:pt x="3030" y="4720"/>
                    <a:pt x="4000" y="4720"/>
                  </a:cubicBezTo>
                  <a:cubicBezTo>
                    <a:pt x="4275" y="4720"/>
                    <a:pt x="4551" y="4576"/>
                    <a:pt x="4683" y="4576"/>
                  </a:cubicBezTo>
                  <a:cubicBezTo>
                    <a:pt x="4958" y="4576"/>
                    <a:pt x="5102" y="4169"/>
                    <a:pt x="4958" y="4026"/>
                  </a:cubicBezTo>
                  <a:cubicBezTo>
                    <a:pt x="4683" y="3750"/>
                    <a:pt x="4683" y="3475"/>
                    <a:pt x="4683" y="3067"/>
                  </a:cubicBezTo>
                  <a:lnTo>
                    <a:pt x="4683" y="996"/>
                  </a:lnTo>
                  <a:cubicBezTo>
                    <a:pt x="4551" y="721"/>
                    <a:pt x="4683" y="445"/>
                    <a:pt x="4408" y="170"/>
                  </a:cubicBezTo>
                  <a:cubicBezTo>
                    <a:pt x="3803" y="35"/>
                    <a:pt x="3230" y="0"/>
                    <a:pt x="265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37740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32" y="1"/>
                  </a:moveTo>
                  <a:cubicBezTo>
                    <a:pt x="0" y="959"/>
                    <a:pt x="0" y="2204"/>
                    <a:pt x="132" y="2887"/>
                  </a:cubicBezTo>
                  <a:cubicBezTo>
                    <a:pt x="1377" y="2887"/>
                    <a:pt x="2204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755" y="133"/>
                    <a:pt x="2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942600" y="4684000"/>
              <a:ext cx="127550" cy="118000"/>
            </a:xfrm>
            <a:custGeom>
              <a:rect b="b" l="l" r="r" t="t"/>
              <a:pathLst>
                <a:path extrusionOk="0" h="4720" w="5102">
                  <a:moveTo>
                    <a:pt x="3581" y="864"/>
                  </a:moveTo>
                  <a:cubicBezTo>
                    <a:pt x="3581" y="996"/>
                    <a:pt x="3725" y="1139"/>
                    <a:pt x="3725" y="1139"/>
                  </a:cubicBezTo>
                  <a:lnTo>
                    <a:pt x="3725" y="3475"/>
                  </a:lnTo>
                  <a:cubicBezTo>
                    <a:pt x="3030" y="3750"/>
                    <a:pt x="2347" y="3750"/>
                    <a:pt x="1102" y="3750"/>
                  </a:cubicBezTo>
                  <a:cubicBezTo>
                    <a:pt x="970" y="3067"/>
                    <a:pt x="970" y="1822"/>
                    <a:pt x="1102" y="864"/>
                  </a:cubicBezTo>
                  <a:close/>
                  <a:moveTo>
                    <a:pt x="2586" y="0"/>
                  </a:moveTo>
                  <a:cubicBezTo>
                    <a:pt x="1988" y="0"/>
                    <a:pt x="1389" y="37"/>
                    <a:pt x="827" y="37"/>
                  </a:cubicBezTo>
                  <a:cubicBezTo>
                    <a:pt x="276" y="37"/>
                    <a:pt x="144" y="170"/>
                    <a:pt x="144" y="721"/>
                  </a:cubicBezTo>
                  <a:cubicBezTo>
                    <a:pt x="1" y="1822"/>
                    <a:pt x="1" y="2924"/>
                    <a:pt x="1" y="4026"/>
                  </a:cubicBezTo>
                  <a:lnTo>
                    <a:pt x="1" y="4169"/>
                  </a:lnTo>
                  <a:cubicBezTo>
                    <a:pt x="144" y="4444"/>
                    <a:pt x="276" y="4576"/>
                    <a:pt x="552" y="4576"/>
                  </a:cubicBezTo>
                  <a:lnTo>
                    <a:pt x="970" y="4576"/>
                  </a:lnTo>
                  <a:cubicBezTo>
                    <a:pt x="2072" y="4720"/>
                    <a:pt x="3030" y="4720"/>
                    <a:pt x="4000" y="4720"/>
                  </a:cubicBezTo>
                  <a:cubicBezTo>
                    <a:pt x="4275" y="4720"/>
                    <a:pt x="4408" y="4576"/>
                    <a:pt x="4683" y="4576"/>
                  </a:cubicBezTo>
                  <a:cubicBezTo>
                    <a:pt x="4958" y="4576"/>
                    <a:pt x="5102" y="4169"/>
                    <a:pt x="4958" y="4026"/>
                  </a:cubicBezTo>
                  <a:cubicBezTo>
                    <a:pt x="4551" y="3750"/>
                    <a:pt x="4683" y="3475"/>
                    <a:pt x="4683" y="3067"/>
                  </a:cubicBezTo>
                  <a:cubicBezTo>
                    <a:pt x="4551" y="2373"/>
                    <a:pt x="4551" y="1690"/>
                    <a:pt x="4551" y="996"/>
                  </a:cubicBezTo>
                  <a:cubicBezTo>
                    <a:pt x="4551" y="721"/>
                    <a:pt x="4551" y="445"/>
                    <a:pt x="4275" y="170"/>
                  </a:cubicBezTo>
                  <a:cubicBezTo>
                    <a:pt x="3735" y="35"/>
                    <a:pt x="3161" y="0"/>
                    <a:pt x="258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39668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32" y="1"/>
                  </a:moveTo>
                  <a:cubicBezTo>
                    <a:pt x="0" y="959"/>
                    <a:pt x="0" y="2204"/>
                    <a:pt x="132" y="2887"/>
                  </a:cubicBezTo>
                  <a:cubicBezTo>
                    <a:pt x="1377" y="2887"/>
                    <a:pt x="2060" y="2887"/>
                    <a:pt x="2755" y="2612"/>
                  </a:cubicBezTo>
                  <a:lnTo>
                    <a:pt x="2755" y="276"/>
                  </a:lnTo>
                  <a:cubicBezTo>
                    <a:pt x="2755" y="276"/>
                    <a:pt x="2611" y="133"/>
                    <a:pt x="2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4135400" y="4684000"/>
              <a:ext cx="127550" cy="118000"/>
            </a:xfrm>
            <a:custGeom>
              <a:rect b="b" l="l" r="r" t="t"/>
              <a:pathLst>
                <a:path extrusionOk="0" h="4720" w="5102">
                  <a:moveTo>
                    <a:pt x="3581" y="864"/>
                  </a:moveTo>
                  <a:cubicBezTo>
                    <a:pt x="3581" y="996"/>
                    <a:pt x="3724" y="1139"/>
                    <a:pt x="3724" y="1139"/>
                  </a:cubicBezTo>
                  <a:lnTo>
                    <a:pt x="3724" y="3475"/>
                  </a:lnTo>
                  <a:cubicBezTo>
                    <a:pt x="3030" y="3750"/>
                    <a:pt x="2347" y="3750"/>
                    <a:pt x="1102" y="3750"/>
                  </a:cubicBezTo>
                  <a:cubicBezTo>
                    <a:pt x="970" y="3067"/>
                    <a:pt x="970" y="1822"/>
                    <a:pt x="1102" y="864"/>
                  </a:cubicBezTo>
                  <a:close/>
                  <a:moveTo>
                    <a:pt x="2586" y="0"/>
                  </a:moveTo>
                  <a:cubicBezTo>
                    <a:pt x="1988" y="0"/>
                    <a:pt x="1389" y="37"/>
                    <a:pt x="827" y="37"/>
                  </a:cubicBezTo>
                  <a:cubicBezTo>
                    <a:pt x="276" y="37"/>
                    <a:pt x="144" y="170"/>
                    <a:pt x="1" y="721"/>
                  </a:cubicBezTo>
                  <a:lnTo>
                    <a:pt x="1" y="4026"/>
                  </a:lnTo>
                  <a:lnTo>
                    <a:pt x="1" y="4169"/>
                  </a:lnTo>
                  <a:cubicBezTo>
                    <a:pt x="144" y="4444"/>
                    <a:pt x="276" y="4576"/>
                    <a:pt x="552" y="4576"/>
                  </a:cubicBezTo>
                  <a:lnTo>
                    <a:pt x="970" y="4576"/>
                  </a:lnTo>
                  <a:cubicBezTo>
                    <a:pt x="1929" y="4720"/>
                    <a:pt x="3030" y="4720"/>
                    <a:pt x="4000" y="4720"/>
                  </a:cubicBezTo>
                  <a:cubicBezTo>
                    <a:pt x="4275" y="4720"/>
                    <a:pt x="4408" y="4576"/>
                    <a:pt x="4683" y="4576"/>
                  </a:cubicBezTo>
                  <a:cubicBezTo>
                    <a:pt x="4958" y="4576"/>
                    <a:pt x="5102" y="4169"/>
                    <a:pt x="4826" y="4026"/>
                  </a:cubicBezTo>
                  <a:cubicBezTo>
                    <a:pt x="4551" y="3750"/>
                    <a:pt x="4551" y="3475"/>
                    <a:pt x="4551" y="3067"/>
                  </a:cubicBezTo>
                  <a:lnTo>
                    <a:pt x="4551" y="996"/>
                  </a:lnTo>
                  <a:cubicBezTo>
                    <a:pt x="4551" y="721"/>
                    <a:pt x="4551" y="445"/>
                    <a:pt x="4275" y="170"/>
                  </a:cubicBezTo>
                  <a:cubicBezTo>
                    <a:pt x="3735" y="35"/>
                    <a:pt x="3161" y="0"/>
                    <a:pt x="258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4159650" y="4705575"/>
              <a:ext cx="68875" cy="72200"/>
            </a:xfrm>
            <a:custGeom>
              <a:rect b="b" l="l" r="r" t="t"/>
              <a:pathLst>
                <a:path extrusionOk="0" h="2888" w="2755">
                  <a:moveTo>
                    <a:pt x="132" y="1"/>
                  </a:moveTo>
                  <a:cubicBezTo>
                    <a:pt x="0" y="959"/>
                    <a:pt x="0" y="2204"/>
                    <a:pt x="132" y="2887"/>
                  </a:cubicBezTo>
                  <a:cubicBezTo>
                    <a:pt x="1377" y="2887"/>
                    <a:pt x="2060" y="2887"/>
                    <a:pt x="2754" y="2612"/>
                  </a:cubicBezTo>
                  <a:lnTo>
                    <a:pt x="2754" y="276"/>
                  </a:lnTo>
                  <a:cubicBezTo>
                    <a:pt x="2754" y="276"/>
                    <a:pt x="2611" y="133"/>
                    <a:pt x="261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2214300" y="4861275"/>
              <a:ext cx="127550" cy="116175"/>
            </a:xfrm>
            <a:custGeom>
              <a:rect b="b" l="l" r="r" t="t"/>
              <a:pathLst>
                <a:path extrusionOk="0" h="4647" w="5102">
                  <a:moveTo>
                    <a:pt x="2932" y="870"/>
                  </a:moveTo>
                  <a:cubicBezTo>
                    <a:pt x="3140" y="870"/>
                    <a:pt x="3353" y="886"/>
                    <a:pt x="3581" y="934"/>
                  </a:cubicBezTo>
                  <a:lnTo>
                    <a:pt x="3581" y="1209"/>
                  </a:lnTo>
                  <a:lnTo>
                    <a:pt x="3581" y="3545"/>
                  </a:lnTo>
                  <a:cubicBezTo>
                    <a:pt x="3256" y="3708"/>
                    <a:pt x="2834" y="3774"/>
                    <a:pt x="2317" y="3774"/>
                  </a:cubicBezTo>
                  <a:cubicBezTo>
                    <a:pt x="1958" y="3774"/>
                    <a:pt x="1553" y="3742"/>
                    <a:pt x="1102" y="3688"/>
                  </a:cubicBezTo>
                  <a:cubicBezTo>
                    <a:pt x="827" y="3137"/>
                    <a:pt x="827" y="1892"/>
                    <a:pt x="970" y="934"/>
                  </a:cubicBezTo>
                  <a:lnTo>
                    <a:pt x="1653" y="934"/>
                  </a:lnTo>
                  <a:cubicBezTo>
                    <a:pt x="2116" y="934"/>
                    <a:pt x="2515" y="870"/>
                    <a:pt x="2932" y="870"/>
                  </a:cubicBezTo>
                  <a:close/>
                  <a:moveTo>
                    <a:pt x="2534" y="0"/>
                  </a:moveTo>
                  <a:cubicBezTo>
                    <a:pt x="1931" y="0"/>
                    <a:pt x="1312" y="36"/>
                    <a:pt x="695" y="108"/>
                  </a:cubicBezTo>
                  <a:cubicBezTo>
                    <a:pt x="276" y="108"/>
                    <a:pt x="1" y="240"/>
                    <a:pt x="1" y="791"/>
                  </a:cubicBezTo>
                  <a:lnTo>
                    <a:pt x="1" y="4096"/>
                  </a:lnTo>
                  <a:cubicBezTo>
                    <a:pt x="1" y="4371"/>
                    <a:pt x="144" y="4514"/>
                    <a:pt x="419" y="4647"/>
                  </a:cubicBezTo>
                  <a:lnTo>
                    <a:pt x="4683" y="4647"/>
                  </a:lnTo>
                  <a:cubicBezTo>
                    <a:pt x="4958" y="4514"/>
                    <a:pt x="5101" y="4239"/>
                    <a:pt x="4826" y="3963"/>
                  </a:cubicBezTo>
                  <a:cubicBezTo>
                    <a:pt x="4551" y="3688"/>
                    <a:pt x="4551" y="3413"/>
                    <a:pt x="4551" y="3137"/>
                  </a:cubicBezTo>
                  <a:lnTo>
                    <a:pt x="4551" y="1066"/>
                  </a:lnTo>
                  <a:cubicBezTo>
                    <a:pt x="4551" y="658"/>
                    <a:pt x="4551" y="383"/>
                    <a:pt x="4275" y="108"/>
                  </a:cubicBezTo>
                  <a:cubicBezTo>
                    <a:pt x="3724" y="36"/>
                    <a:pt x="3138" y="0"/>
                    <a:pt x="25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2234950" y="4883025"/>
              <a:ext cx="68900" cy="72625"/>
            </a:xfrm>
            <a:custGeom>
              <a:rect b="b" l="l" r="r" t="t"/>
              <a:pathLst>
                <a:path extrusionOk="0" h="2905" w="2756">
                  <a:moveTo>
                    <a:pt x="2106" y="0"/>
                  </a:moveTo>
                  <a:cubicBezTo>
                    <a:pt x="1689" y="0"/>
                    <a:pt x="1290" y="64"/>
                    <a:pt x="827" y="64"/>
                  </a:cubicBezTo>
                  <a:lnTo>
                    <a:pt x="144" y="64"/>
                  </a:lnTo>
                  <a:cubicBezTo>
                    <a:pt x="1" y="1022"/>
                    <a:pt x="1" y="2267"/>
                    <a:pt x="276" y="2818"/>
                  </a:cubicBezTo>
                  <a:cubicBezTo>
                    <a:pt x="727" y="2872"/>
                    <a:pt x="1132" y="2904"/>
                    <a:pt x="1491" y="2904"/>
                  </a:cubicBezTo>
                  <a:cubicBezTo>
                    <a:pt x="2008" y="2904"/>
                    <a:pt x="2430" y="2838"/>
                    <a:pt x="2755" y="2675"/>
                  </a:cubicBezTo>
                  <a:lnTo>
                    <a:pt x="2755" y="339"/>
                  </a:lnTo>
                  <a:lnTo>
                    <a:pt x="2755" y="64"/>
                  </a:lnTo>
                  <a:cubicBezTo>
                    <a:pt x="2527" y="16"/>
                    <a:pt x="2314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2407100" y="4861275"/>
              <a:ext cx="127550" cy="116175"/>
            </a:xfrm>
            <a:custGeom>
              <a:rect b="b" l="l" r="r" t="t"/>
              <a:pathLst>
                <a:path extrusionOk="0" h="4647" w="5102">
                  <a:moveTo>
                    <a:pt x="2893" y="870"/>
                  </a:moveTo>
                  <a:cubicBezTo>
                    <a:pt x="3082" y="870"/>
                    <a:pt x="3265" y="886"/>
                    <a:pt x="3449" y="934"/>
                  </a:cubicBezTo>
                  <a:cubicBezTo>
                    <a:pt x="3581" y="1066"/>
                    <a:pt x="3581" y="1066"/>
                    <a:pt x="3581" y="1209"/>
                  </a:cubicBezTo>
                  <a:lnTo>
                    <a:pt x="3581" y="3545"/>
                  </a:lnTo>
                  <a:cubicBezTo>
                    <a:pt x="3256" y="3708"/>
                    <a:pt x="2834" y="3774"/>
                    <a:pt x="2316" y="3774"/>
                  </a:cubicBezTo>
                  <a:cubicBezTo>
                    <a:pt x="1958" y="3774"/>
                    <a:pt x="1553" y="3742"/>
                    <a:pt x="1102" y="3688"/>
                  </a:cubicBezTo>
                  <a:cubicBezTo>
                    <a:pt x="827" y="3137"/>
                    <a:pt x="827" y="1892"/>
                    <a:pt x="970" y="934"/>
                  </a:cubicBezTo>
                  <a:lnTo>
                    <a:pt x="1653" y="934"/>
                  </a:lnTo>
                  <a:cubicBezTo>
                    <a:pt x="2116" y="934"/>
                    <a:pt x="2515" y="870"/>
                    <a:pt x="2893" y="870"/>
                  </a:cubicBezTo>
                  <a:close/>
                  <a:moveTo>
                    <a:pt x="2481" y="0"/>
                  </a:moveTo>
                  <a:cubicBezTo>
                    <a:pt x="1895" y="0"/>
                    <a:pt x="1312" y="36"/>
                    <a:pt x="695" y="108"/>
                  </a:cubicBezTo>
                  <a:cubicBezTo>
                    <a:pt x="144" y="108"/>
                    <a:pt x="1" y="240"/>
                    <a:pt x="1" y="791"/>
                  </a:cubicBezTo>
                  <a:lnTo>
                    <a:pt x="1" y="4096"/>
                  </a:lnTo>
                  <a:cubicBezTo>
                    <a:pt x="1" y="4371"/>
                    <a:pt x="144" y="4514"/>
                    <a:pt x="419" y="4647"/>
                  </a:cubicBezTo>
                  <a:lnTo>
                    <a:pt x="4551" y="4647"/>
                  </a:lnTo>
                  <a:cubicBezTo>
                    <a:pt x="4958" y="4514"/>
                    <a:pt x="5101" y="4239"/>
                    <a:pt x="4826" y="3963"/>
                  </a:cubicBezTo>
                  <a:cubicBezTo>
                    <a:pt x="4551" y="3688"/>
                    <a:pt x="4551" y="3413"/>
                    <a:pt x="4551" y="3137"/>
                  </a:cubicBezTo>
                  <a:lnTo>
                    <a:pt x="4551" y="1066"/>
                  </a:lnTo>
                  <a:cubicBezTo>
                    <a:pt x="4551" y="658"/>
                    <a:pt x="4551" y="383"/>
                    <a:pt x="4275" y="108"/>
                  </a:cubicBezTo>
                  <a:cubicBezTo>
                    <a:pt x="3653" y="36"/>
                    <a:pt x="3066" y="0"/>
                    <a:pt x="248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2427750" y="4883025"/>
              <a:ext cx="68900" cy="72625"/>
            </a:xfrm>
            <a:custGeom>
              <a:rect b="b" l="l" r="r" t="t"/>
              <a:pathLst>
                <a:path extrusionOk="0" h="2905" w="2756">
                  <a:moveTo>
                    <a:pt x="2067" y="0"/>
                  </a:moveTo>
                  <a:cubicBezTo>
                    <a:pt x="1689" y="0"/>
                    <a:pt x="1290" y="64"/>
                    <a:pt x="827" y="64"/>
                  </a:cubicBezTo>
                  <a:lnTo>
                    <a:pt x="144" y="64"/>
                  </a:lnTo>
                  <a:cubicBezTo>
                    <a:pt x="1" y="1022"/>
                    <a:pt x="1" y="2267"/>
                    <a:pt x="276" y="2818"/>
                  </a:cubicBezTo>
                  <a:cubicBezTo>
                    <a:pt x="727" y="2872"/>
                    <a:pt x="1132" y="2904"/>
                    <a:pt x="1490" y="2904"/>
                  </a:cubicBezTo>
                  <a:cubicBezTo>
                    <a:pt x="2008" y="2904"/>
                    <a:pt x="2430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755" y="196"/>
                    <a:pt x="2623" y="64"/>
                  </a:cubicBezTo>
                  <a:cubicBezTo>
                    <a:pt x="2439" y="16"/>
                    <a:pt x="2256" y="0"/>
                    <a:pt x="20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2599900" y="4861275"/>
              <a:ext cx="123975" cy="116175"/>
            </a:xfrm>
            <a:custGeom>
              <a:rect b="b" l="l" r="r" t="t"/>
              <a:pathLst>
                <a:path extrusionOk="0" h="4647" w="4959">
                  <a:moveTo>
                    <a:pt x="2861" y="870"/>
                  </a:moveTo>
                  <a:cubicBezTo>
                    <a:pt x="3066" y="870"/>
                    <a:pt x="3265" y="886"/>
                    <a:pt x="3449" y="934"/>
                  </a:cubicBezTo>
                  <a:cubicBezTo>
                    <a:pt x="3581" y="1066"/>
                    <a:pt x="3581" y="1066"/>
                    <a:pt x="3581" y="1209"/>
                  </a:cubicBezTo>
                  <a:lnTo>
                    <a:pt x="3581" y="3545"/>
                  </a:lnTo>
                  <a:cubicBezTo>
                    <a:pt x="3256" y="3708"/>
                    <a:pt x="2834" y="3774"/>
                    <a:pt x="2289" y="3774"/>
                  </a:cubicBezTo>
                  <a:cubicBezTo>
                    <a:pt x="1912" y="3774"/>
                    <a:pt x="1475" y="3742"/>
                    <a:pt x="970" y="3688"/>
                  </a:cubicBezTo>
                  <a:cubicBezTo>
                    <a:pt x="827" y="3137"/>
                    <a:pt x="827" y="1892"/>
                    <a:pt x="970" y="934"/>
                  </a:cubicBezTo>
                  <a:lnTo>
                    <a:pt x="1653" y="934"/>
                  </a:lnTo>
                  <a:cubicBezTo>
                    <a:pt x="2020" y="934"/>
                    <a:pt x="2451" y="870"/>
                    <a:pt x="2861" y="870"/>
                  </a:cubicBezTo>
                  <a:close/>
                  <a:moveTo>
                    <a:pt x="2481" y="0"/>
                  </a:moveTo>
                  <a:cubicBezTo>
                    <a:pt x="1895" y="0"/>
                    <a:pt x="1311" y="36"/>
                    <a:pt x="695" y="108"/>
                  </a:cubicBezTo>
                  <a:cubicBezTo>
                    <a:pt x="144" y="108"/>
                    <a:pt x="0" y="240"/>
                    <a:pt x="0" y="791"/>
                  </a:cubicBezTo>
                  <a:lnTo>
                    <a:pt x="0" y="4096"/>
                  </a:lnTo>
                  <a:cubicBezTo>
                    <a:pt x="0" y="4371"/>
                    <a:pt x="144" y="4514"/>
                    <a:pt x="419" y="4647"/>
                  </a:cubicBezTo>
                  <a:lnTo>
                    <a:pt x="4551" y="4647"/>
                  </a:lnTo>
                  <a:cubicBezTo>
                    <a:pt x="4826" y="4514"/>
                    <a:pt x="4958" y="4239"/>
                    <a:pt x="4826" y="3963"/>
                  </a:cubicBezTo>
                  <a:cubicBezTo>
                    <a:pt x="4551" y="3688"/>
                    <a:pt x="4551" y="3413"/>
                    <a:pt x="4551" y="3137"/>
                  </a:cubicBezTo>
                  <a:lnTo>
                    <a:pt x="4551" y="1066"/>
                  </a:lnTo>
                  <a:cubicBezTo>
                    <a:pt x="4407" y="658"/>
                    <a:pt x="4551" y="383"/>
                    <a:pt x="4275" y="108"/>
                  </a:cubicBezTo>
                  <a:cubicBezTo>
                    <a:pt x="3653" y="36"/>
                    <a:pt x="3066" y="0"/>
                    <a:pt x="248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2620550" y="4883025"/>
              <a:ext cx="68900" cy="72625"/>
            </a:xfrm>
            <a:custGeom>
              <a:rect b="b" l="l" r="r" t="t"/>
              <a:pathLst>
                <a:path extrusionOk="0" h="2905" w="2756">
                  <a:moveTo>
                    <a:pt x="2035" y="0"/>
                  </a:moveTo>
                  <a:cubicBezTo>
                    <a:pt x="1625" y="0"/>
                    <a:pt x="1194" y="64"/>
                    <a:pt x="827" y="64"/>
                  </a:cubicBezTo>
                  <a:lnTo>
                    <a:pt x="144" y="64"/>
                  </a:lnTo>
                  <a:cubicBezTo>
                    <a:pt x="1" y="1022"/>
                    <a:pt x="1" y="2267"/>
                    <a:pt x="144" y="2818"/>
                  </a:cubicBezTo>
                  <a:cubicBezTo>
                    <a:pt x="649" y="2872"/>
                    <a:pt x="1086" y="2904"/>
                    <a:pt x="1463" y="2904"/>
                  </a:cubicBezTo>
                  <a:cubicBezTo>
                    <a:pt x="2008" y="2904"/>
                    <a:pt x="2430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755" y="196"/>
                    <a:pt x="2623" y="64"/>
                  </a:cubicBezTo>
                  <a:cubicBezTo>
                    <a:pt x="2439" y="16"/>
                    <a:pt x="2240" y="0"/>
                    <a:pt x="20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2789400" y="4861275"/>
              <a:ext cx="127275" cy="116175"/>
            </a:xfrm>
            <a:custGeom>
              <a:rect b="b" l="l" r="r" t="t"/>
              <a:pathLst>
                <a:path extrusionOk="0" h="4647" w="5091">
                  <a:moveTo>
                    <a:pt x="2993" y="870"/>
                  </a:moveTo>
                  <a:cubicBezTo>
                    <a:pt x="3198" y="870"/>
                    <a:pt x="3397" y="886"/>
                    <a:pt x="3581" y="934"/>
                  </a:cubicBezTo>
                  <a:cubicBezTo>
                    <a:pt x="3581" y="1066"/>
                    <a:pt x="3713" y="1066"/>
                    <a:pt x="3713" y="1209"/>
                  </a:cubicBezTo>
                  <a:lnTo>
                    <a:pt x="3713" y="3545"/>
                  </a:lnTo>
                  <a:cubicBezTo>
                    <a:pt x="3309" y="3708"/>
                    <a:pt x="2902" y="3774"/>
                    <a:pt x="2382" y="3774"/>
                  </a:cubicBezTo>
                  <a:cubicBezTo>
                    <a:pt x="2022" y="3774"/>
                    <a:pt x="1607" y="3742"/>
                    <a:pt x="1102" y="3688"/>
                  </a:cubicBezTo>
                  <a:cubicBezTo>
                    <a:pt x="959" y="3137"/>
                    <a:pt x="959" y="1892"/>
                    <a:pt x="1102" y="934"/>
                  </a:cubicBezTo>
                  <a:lnTo>
                    <a:pt x="1785" y="934"/>
                  </a:lnTo>
                  <a:cubicBezTo>
                    <a:pt x="2152" y="934"/>
                    <a:pt x="2583" y="870"/>
                    <a:pt x="2993" y="870"/>
                  </a:cubicBezTo>
                  <a:close/>
                  <a:moveTo>
                    <a:pt x="2545" y="0"/>
                  </a:moveTo>
                  <a:cubicBezTo>
                    <a:pt x="1961" y="0"/>
                    <a:pt x="1377" y="36"/>
                    <a:pt x="826" y="108"/>
                  </a:cubicBezTo>
                  <a:cubicBezTo>
                    <a:pt x="276" y="108"/>
                    <a:pt x="132" y="240"/>
                    <a:pt x="132" y="791"/>
                  </a:cubicBezTo>
                  <a:cubicBezTo>
                    <a:pt x="0" y="1892"/>
                    <a:pt x="0" y="2994"/>
                    <a:pt x="0" y="4096"/>
                  </a:cubicBezTo>
                  <a:lnTo>
                    <a:pt x="132" y="4096"/>
                  </a:lnTo>
                  <a:cubicBezTo>
                    <a:pt x="132" y="4371"/>
                    <a:pt x="276" y="4514"/>
                    <a:pt x="551" y="4647"/>
                  </a:cubicBezTo>
                  <a:lnTo>
                    <a:pt x="4682" y="4647"/>
                  </a:lnTo>
                  <a:cubicBezTo>
                    <a:pt x="4958" y="4514"/>
                    <a:pt x="5090" y="4239"/>
                    <a:pt x="4958" y="3963"/>
                  </a:cubicBezTo>
                  <a:cubicBezTo>
                    <a:pt x="4539" y="3688"/>
                    <a:pt x="4682" y="3413"/>
                    <a:pt x="4682" y="3137"/>
                  </a:cubicBezTo>
                  <a:cubicBezTo>
                    <a:pt x="4539" y="2443"/>
                    <a:pt x="4539" y="1760"/>
                    <a:pt x="4539" y="1066"/>
                  </a:cubicBezTo>
                  <a:cubicBezTo>
                    <a:pt x="4539" y="658"/>
                    <a:pt x="4539" y="383"/>
                    <a:pt x="4264" y="108"/>
                  </a:cubicBezTo>
                  <a:cubicBezTo>
                    <a:pt x="3713" y="36"/>
                    <a:pt x="3129" y="0"/>
                    <a:pt x="254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28133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35" y="0"/>
                  </a:moveTo>
                  <a:cubicBezTo>
                    <a:pt x="1625" y="0"/>
                    <a:pt x="1194" y="64"/>
                    <a:pt x="827" y="64"/>
                  </a:cubicBezTo>
                  <a:lnTo>
                    <a:pt x="144" y="64"/>
                  </a:lnTo>
                  <a:cubicBezTo>
                    <a:pt x="1" y="1022"/>
                    <a:pt x="1" y="2267"/>
                    <a:pt x="144" y="2818"/>
                  </a:cubicBezTo>
                  <a:cubicBezTo>
                    <a:pt x="649" y="2872"/>
                    <a:pt x="1064" y="2904"/>
                    <a:pt x="1424" y="2904"/>
                  </a:cubicBezTo>
                  <a:cubicBezTo>
                    <a:pt x="1944" y="2904"/>
                    <a:pt x="2351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623" y="196"/>
                    <a:pt x="2623" y="64"/>
                  </a:cubicBezTo>
                  <a:cubicBezTo>
                    <a:pt x="2439" y="16"/>
                    <a:pt x="2240" y="0"/>
                    <a:pt x="20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2982200" y="4861275"/>
              <a:ext cx="127275" cy="116175"/>
            </a:xfrm>
            <a:custGeom>
              <a:rect b="b" l="l" r="r" t="t"/>
              <a:pathLst>
                <a:path extrusionOk="0" h="4647" w="5091">
                  <a:moveTo>
                    <a:pt x="2993" y="870"/>
                  </a:moveTo>
                  <a:cubicBezTo>
                    <a:pt x="3198" y="870"/>
                    <a:pt x="3397" y="886"/>
                    <a:pt x="3581" y="934"/>
                  </a:cubicBezTo>
                  <a:cubicBezTo>
                    <a:pt x="3581" y="1066"/>
                    <a:pt x="3713" y="1066"/>
                    <a:pt x="3713" y="1209"/>
                  </a:cubicBezTo>
                  <a:lnTo>
                    <a:pt x="3713" y="3545"/>
                  </a:lnTo>
                  <a:cubicBezTo>
                    <a:pt x="3309" y="3708"/>
                    <a:pt x="2902" y="3774"/>
                    <a:pt x="2382" y="3774"/>
                  </a:cubicBezTo>
                  <a:cubicBezTo>
                    <a:pt x="2021" y="3774"/>
                    <a:pt x="1607" y="3742"/>
                    <a:pt x="1102" y="3688"/>
                  </a:cubicBezTo>
                  <a:cubicBezTo>
                    <a:pt x="959" y="3137"/>
                    <a:pt x="959" y="1892"/>
                    <a:pt x="1102" y="934"/>
                  </a:cubicBezTo>
                  <a:lnTo>
                    <a:pt x="1785" y="934"/>
                  </a:lnTo>
                  <a:cubicBezTo>
                    <a:pt x="2152" y="934"/>
                    <a:pt x="2583" y="870"/>
                    <a:pt x="2993" y="870"/>
                  </a:cubicBezTo>
                  <a:close/>
                  <a:moveTo>
                    <a:pt x="2545" y="0"/>
                  </a:moveTo>
                  <a:cubicBezTo>
                    <a:pt x="1961" y="0"/>
                    <a:pt x="1377" y="36"/>
                    <a:pt x="826" y="108"/>
                  </a:cubicBezTo>
                  <a:cubicBezTo>
                    <a:pt x="276" y="108"/>
                    <a:pt x="132" y="240"/>
                    <a:pt x="132" y="791"/>
                  </a:cubicBezTo>
                  <a:cubicBezTo>
                    <a:pt x="0" y="1892"/>
                    <a:pt x="0" y="2994"/>
                    <a:pt x="0" y="4096"/>
                  </a:cubicBezTo>
                  <a:cubicBezTo>
                    <a:pt x="132" y="4371"/>
                    <a:pt x="276" y="4514"/>
                    <a:pt x="551" y="4647"/>
                  </a:cubicBezTo>
                  <a:lnTo>
                    <a:pt x="4682" y="4647"/>
                  </a:lnTo>
                  <a:cubicBezTo>
                    <a:pt x="4958" y="4514"/>
                    <a:pt x="5090" y="4239"/>
                    <a:pt x="4815" y="3963"/>
                  </a:cubicBezTo>
                  <a:cubicBezTo>
                    <a:pt x="4539" y="3688"/>
                    <a:pt x="4539" y="3413"/>
                    <a:pt x="4539" y="3137"/>
                  </a:cubicBezTo>
                  <a:lnTo>
                    <a:pt x="4539" y="1066"/>
                  </a:lnTo>
                  <a:cubicBezTo>
                    <a:pt x="4539" y="658"/>
                    <a:pt x="4539" y="383"/>
                    <a:pt x="4264" y="108"/>
                  </a:cubicBezTo>
                  <a:cubicBezTo>
                    <a:pt x="3713" y="36"/>
                    <a:pt x="3129" y="0"/>
                    <a:pt x="254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0061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35" y="0"/>
                  </a:moveTo>
                  <a:cubicBezTo>
                    <a:pt x="1625" y="0"/>
                    <a:pt x="1194" y="64"/>
                    <a:pt x="827" y="64"/>
                  </a:cubicBezTo>
                  <a:lnTo>
                    <a:pt x="144" y="64"/>
                  </a:lnTo>
                  <a:cubicBezTo>
                    <a:pt x="1" y="1022"/>
                    <a:pt x="1" y="2267"/>
                    <a:pt x="144" y="2818"/>
                  </a:cubicBezTo>
                  <a:cubicBezTo>
                    <a:pt x="649" y="2872"/>
                    <a:pt x="1063" y="2904"/>
                    <a:pt x="1424" y="2904"/>
                  </a:cubicBezTo>
                  <a:cubicBezTo>
                    <a:pt x="1944" y="2904"/>
                    <a:pt x="2351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623" y="196"/>
                    <a:pt x="2623" y="64"/>
                  </a:cubicBezTo>
                  <a:cubicBezTo>
                    <a:pt x="2439" y="16"/>
                    <a:pt x="2240" y="0"/>
                    <a:pt x="20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3175000" y="4861275"/>
              <a:ext cx="127275" cy="116175"/>
            </a:xfrm>
            <a:custGeom>
              <a:rect b="b" l="l" r="r" t="t"/>
              <a:pathLst>
                <a:path extrusionOk="0" h="4647" w="5091">
                  <a:moveTo>
                    <a:pt x="2924" y="870"/>
                  </a:moveTo>
                  <a:cubicBezTo>
                    <a:pt x="3134" y="870"/>
                    <a:pt x="3349" y="886"/>
                    <a:pt x="3581" y="934"/>
                  </a:cubicBezTo>
                  <a:cubicBezTo>
                    <a:pt x="3581" y="1066"/>
                    <a:pt x="3713" y="1066"/>
                    <a:pt x="3713" y="1209"/>
                  </a:cubicBezTo>
                  <a:lnTo>
                    <a:pt x="3713" y="3545"/>
                  </a:lnTo>
                  <a:cubicBezTo>
                    <a:pt x="3309" y="3708"/>
                    <a:pt x="2856" y="3774"/>
                    <a:pt x="2325" y="3774"/>
                  </a:cubicBezTo>
                  <a:cubicBezTo>
                    <a:pt x="1957" y="3774"/>
                    <a:pt x="1553" y="3742"/>
                    <a:pt x="1102" y="3688"/>
                  </a:cubicBezTo>
                  <a:cubicBezTo>
                    <a:pt x="959" y="3137"/>
                    <a:pt x="826" y="1892"/>
                    <a:pt x="1102" y="934"/>
                  </a:cubicBezTo>
                  <a:lnTo>
                    <a:pt x="1653" y="934"/>
                  </a:lnTo>
                  <a:cubicBezTo>
                    <a:pt x="2108" y="934"/>
                    <a:pt x="2505" y="870"/>
                    <a:pt x="2924" y="870"/>
                  </a:cubicBezTo>
                  <a:close/>
                  <a:moveTo>
                    <a:pt x="2527" y="0"/>
                  </a:moveTo>
                  <a:cubicBezTo>
                    <a:pt x="1925" y="0"/>
                    <a:pt x="1306" y="36"/>
                    <a:pt x="683" y="108"/>
                  </a:cubicBezTo>
                  <a:cubicBezTo>
                    <a:pt x="276" y="108"/>
                    <a:pt x="0" y="240"/>
                    <a:pt x="0" y="791"/>
                  </a:cubicBezTo>
                  <a:lnTo>
                    <a:pt x="0" y="4096"/>
                  </a:lnTo>
                  <a:cubicBezTo>
                    <a:pt x="0" y="4371"/>
                    <a:pt x="276" y="4514"/>
                    <a:pt x="408" y="4647"/>
                  </a:cubicBezTo>
                  <a:lnTo>
                    <a:pt x="4682" y="4647"/>
                  </a:lnTo>
                  <a:cubicBezTo>
                    <a:pt x="4958" y="4514"/>
                    <a:pt x="5090" y="4239"/>
                    <a:pt x="4815" y="3963"/>
                  </a:cubicBezTo>
                  <a:cubicBezTo>
                    <a:pt x="4539" y="3688"/>
                    <a:pt x="4539" y="3413"/>
                    <a:pt x="4539" y="3137"/>
                  </a:cubicBezTo>
                  <a:lnTo>
                    <a:pt x="4539" y="1066"/>
                  </a:lnTo>
                  <a:cubicBezTo>
                    <a:pt x="4539" y="658"/>
                    <a:pt x="4539" y="383"/>
                    <a:pt x="4264" y="108"/>
                  </a:cubicBezTo>
                  <a:cubicBezTo>
                    <a:pt x="3713" y="36"/>
                    <a:pt x="3129" y="0"/>
                    <a:pt x="25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3195650" y="4883025"/>
              <a:ext cx="72175" cy="72625"/>
            </a:xfrm>
            <a:custGeom>
              <a:rect b="b" l="l" r="r" t="t"/>
              <a:pathLst>
                <a:path extrusionOk="0" h="2905" w="2887">
                  <a:moveTo>
                    <a:pt x="2098" y="0"/>
                  </a:moveTo>
                  <a:cubicBezTo>
                    <a:pt x="1679" y="0"/>
                    <a:pt x="1282" y="64"/>
                    <a:pt x="827" y="64"/>
                  </a:cubicBezTo>
                  <a:lnTo>
                    <a:pt x="276" y="64"/>
                  </a:lnTo>
                  <a:cubicBezTo>
                    <a:pt x="0" y="1022"/>
                    <a:pt x="133" y="2267"/>
                    <a:pt x="276" y="2818"/>
                  </a:cubicBezTo>
                  <a:cubicBezTo>
                    <a:pt x="727" y="2872"/>
                    <a:pt x="1131" y="2904"/>
                    <a:pt x="1499" y="2904"/>
                  </a:cubicBezTo>
                  <a:cubicBezTo>
                    <a:pt x="2030" y="2904"/>
                    <a:pt x="2483" y="2838"/>
                    <a:pt x="2887" y="2675"/>
                  </a:cubicBezTo>
                  <a:lnTo>
                    <a:pt x="2887" y="339"/>
                  </a:lnTo>
                  <a:cubicBezTo>
                    <a:pt x="2887" y="196"/>
                    <a:pt x="2755" y="196"/>
                    <a:pt x="2755" y="64"/>
                  </a:cubicBezTo>
                  <a:cubicBezTo>
                    <a:pt x="2523" y="16"/>
                    <a:pt x="2308" y="0"/>
                    <a:pt x="209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3367800" y="4861275"/>
              <a:ext cx="127250" cy="116175"/>
            </a:xfrm>
            <a:custGeom>
              <a:rect b="b" l="l" r="r" t="t"/>
              <a:pathLst>
                <a:path extrusionOk="0" h="4647" w="5090">
                  <a:moveTo>
                    <a:pt x="2924" y="870"/>
                  </a:moveTo>
                  <a:cubicBezTo>
                    <a:pt x="3134" y="870"/>
                    <a:pt x="3349" y="886"/>
                    <a:pt x="3581" y="934"/>
                  </a:cubicBezTo>
                  <a:lnTo>
                    <a:pt x="3581" y="1209"/>
                  </a:lnTo>
                  <a:lnTo>
                    <a:pt x="3581" y="3545"/>
                  </a:lnTo>
                  <a:cubicBezTo>
                    <a:pt x="3255" y="3708"/>
                    <a:pt x="2834" y="3774"/>
                    <a:pt x="2316" y="3774"/>
                  </a:cubicBezTo>
                  <a:cubicBezTo>
                    <a:pt x="1957" y="3774"/>
                    <a:pt x="1553" y="3742"/>
                    <a:pt x="1102" y="3688"/>
                  </a:cubicBezTo>
                  <a:cubicBezTo>
                    <a:pt x="826" y="3137"/>
                    <a:pt x="826" y="1892"/>
                    <a:pt x="959" y="934"/>
                  </a:cubicBezTo>
                  <a:lnTo>
                    <a:pt x="1653" y="934"/>
                  </a:lnTo>
                  <a:cubicBezTo>
                    <a:pt x="2108" y="934"/>
                    <a:pt x="2505" y="870"/>
                    <a:pt x="2924" y="870"/>
                  </a:cubicBezTo>
                  <a:close/>
                  <a:moveTo>
                    <a:pt x="2527" y="0"/>
                  </a:moveTo>
                  <a:cubicBezTo>
                    <a:pt x="1925" y="0"/>
                    <a:pt x="1306" y="36"/>
                    <a:pt x="683" y="108"/>
                  </a:cubicBezTo>
                  <a:cubicBezTo>
                    <a:pt x="276" y="108"/>
                    <a:pt x="0" y="240"/>
                    <a:pt x="0" y="791"/>
                  </a:cubicBezTo>
                  <a:lnTo>
                    <a:pt x="0" y="4096"/>
                  </a:lnTo>
                  <a:cubicBezTo>
                    <a:pt x="0" y="4371"/>
                    <a:pt x="132" y="4514"/>
                    <a:pt x="408" y="4647"/>
                  </a:cubicBezTo>
                  <a:lnTo>
                    <a:pt x="4682" y="4647"/>
                  </a:lnTo>
                  <a:cubicBezTo>
                    <a:pt x="4958" y="4514"/>
                    <a:pt x="5090" y="4239"/>
                    <a:pt x="4815" y="3963"/>
                  </a:cubicBezTo>
                  <a:cubicBezTo>
                    <a:pt x="4539" y="3688"/>
                    <a:pt x="4539" y="3413"/>
                    <a:pt x="4539" y="3137"/>
                  </a:cubicBezTo>
                  <a:lnTo>
                    <a:pt x="4539" y="1066"/>
                  </a:lnTo>
                  <a:cubicBezTo>
                    <a:pt x="4539" y="658"/>
                    <a:pt x="4539" y="383"/>
                    <a:pt x="4264" y="108"/>
                  </a:cubicBezTo>
                  <a:cubicBezTo>
                    <a:pt x="3713" y="36"/>
                    <a:pt x="3129" y="0"/>
                    <a:pt x="252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33884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98" y="0"/>
                  </a:moveTo>
                  <a:cubicBezTo>
                    <a:pt x="1679" y="0"/>
                    <a:pt x="1282" y="64"/>
                    <a:pt x="827" y="64"/>
                  </a:cubicBezTo>
                  <a:lnTo>
                    <a:pt x="133" y="64"/>
                  </a:lnTo>
                  <a:cubicBezTo>
                    <a:pt x="0" y="1022"/>
                    <a:pt x="0" y="2267"/>
                    <a:pt x="276" y="2818"/>
                  </a:cubicBezTo>
                  <a:cubicBezTo>
                    <a:pt x="727" y="2872"/>
                    <a:pt x="1131" y="2904"/>
                    <a:pt x="1490" y="2904"/>
                  </a:cubicBezTo>
                  <a:cubicBezTo>
                    <a:pt x="2008" y="2904"/>
                    <a:pt x="2429" y="2838"/>
                    <a:pt x="2755" y="2675"/>
                  </a:cubicBezTo>
                  <a:lnTo>
                    <a:pt x="2755" y="339"/>
                  </a:lnTo>
                  <a:lnTo>
                    <a:pt x="2755" y="64"/>
                  </a:lnTo>
                  <a:cubicBezTo>
                    <a:pt x="2523" y="16"/>
                    <a:pt x="2308" y="0"/>
                    <a:pt x="209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3560600" y="4861275"/>
              <a:ext cx="127250" cy="116175"/>
            </a:xfrm>
            <a:custGeom>
              <a:rect b="b" l="l" r="r" t="t"/>
              <a:pathLst>
                <a:path extrusionOk="0" h="4647" w="5090">
                  <a:moveTo>
                    <a:pt x="2882" y="870"/>
                  </a:moveTo>
                  <a:cubicBezTo>
                    <a:pt x="3070" y="870"/>
                    <a:pt x="3254" y="886"/>
                    <a:pt x="3437" y="934"/>
                  </a:cubicBezTo>
                  <a:cubicBezTo>
                    <a:pt x="3581" y="1066"/>
                    <a:pt x="3581" y="1066"/>
                    <a:pt x="3581" y="1209"/>
                  </a:cubicBezTo>
                  <a:lnTo>
                    <a:pt x="3581" y="3545"/>
                  </a:lnTo>
                  <a:cubicBezTo>
                    <a:pt x="3255" y="3708"/>
                    <a:pt x="2834" y="3774"/>
                    <a:pt x="2316" y="3774"/>
                  </a:cubicBezTo>
                  <a:cubicBezTo>
                    <a:pt x="1957" y="3774"/>
                    <a:pt x="1553" y="3742"/>
                    <a:pt x="1102" y="3688"/>
                  </a:cubicBezTo>
                  <a:cubicBezTo>
                    <a:pt x="826" y="3137"/>
                    <a:pt x="826" y="1892"/>
                    <a:pt x="959" y="934"/>
                  </a:cubicBezTo>
                  <a:lnTo>
                    <a:pt x="1653" y="934"/>
                  </a:lnTo>
                  <a:cubicBezTo>
                    <a:pt x="2108" y="934"/>
                    <a:pt x="2505" y="870"/>
                    <a:pt x="2882" y="870"/>
                  </a:cubicBezTo>
                  <a:close/>
                  <a:moveTo>
                    <a:pt x="2478" y="0"/>
                  </a:moveTo>
                  <a:cubicBezTo>
                    <a:pt x="1892" y="0"/>
                    <a:pt x="1306" y="36"/>
                    <a:pt x="683" y="108"/>
                  </a:cubicBezTo>
                  <a:cubicBezTo>
                    <a:pt x="132" y="108"/>
                    <a:pt x="0" y="240"/>
                    <a:pt x="0" y="791"/>
                  </a:cubicBezTo>
                  <a:lnTo>
                    <a:pt x="0" y="4096"/>
                  </a:lnTo>
                  <a:cubicBezTo>
                    <a:pt x="0" y="4371"/>
                    <a:pt x="132" y="4514"/>
                    <a:pt x="408" y="4647"/>
                  </a:cubicBezTo>
                  <a:lnTo>
                    <a:pt x="4539" y="4647"/>
                  </a:lnTo>
                  <a:cubicBezTo>
                    <a:pt x="4958" y="4514"/>
                    <a:pt x="5090" y="4239"/>
                    <a:pt x="4815" y="3963"/>
                  </a:cubicBezTo>
                  <a:cubicBezTo>
                    <a:pt x="4539" y="3688"/>
                    <a:pt x="4539" y="3413"/>
                    <a:pt x="4539" y="3137"/>
                  </a:cubicBezTo>
                  <a:lnTo>
                    <a:pt x="4539" y="1066"/>
                  </a:lnTo>
                  <a:cubicBezTo>
                    <a:pt x="4539" y="658"/>
                    <a:pt x="4539" y="383"/>
                    <a:pt x="4264" y="108"/>
                  </a:cubicBezTo>
                  <a:cubicBezTo>
                    <a:pt x="3647" y="36"/>
                    <a:pt x="3063" y="0"/>
                    <a:pt x="247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35812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56" y="0"/>
                  </a:moveTo>
                  <a:cubicBezTo>
                    <a:pt x="1679" y="0"/>
                    <a:pt x="1282" y="64"/>
                    <a:pt x="827" y="64"/>
                  </a:cubicBezTo>
                  <a:lnTo>
                    <a:pt x="133" y="64"/>
                  </a:lnTo>
                  <a:cubicBezTo>
                    <a:pt x="0" y="1022"/>
                    <a:pt x="0" y="2267"/>
                    <a:pt x="276" y="2818"/>
                  </a:cubicBezTo>
                  <a:cubicBezTo>
                    <a:pt x="727" y="2872"/>
                    <a:pt x="1131" y="2904"/>
                    <a:pt x="1490" y="2904"/>
                  </a:cubicBezTo>
                  <a:cubicBezTo>
                    <a:pt x="2008" y="2904"/>
                    <a:pt x="2429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755" y="196"/>
                    <a:pt x="2611" y="64"/>
                  </a:cubicBezTo>
                  <a:cubicBezTo>
                    <a:pt x="2428" y="16"/>
                    <a:pt x="2244" y="0"/>
                    <a:pt x="205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3749800" y="4861275"/>
              <a:ext cx="127550" cy="116175"/>
            </a:xfrm>
            <a:custGeom>
              <a:rect b="b" l="l" r="r" t="t"/>
              <a:pathLst>
                <a:path extrusionOk="0" h="4647" w="5102">
                  <a:moveTo>
                    <a:pt x="2996" y="870"/>
                  </a:moveTo>
                  <a:cubicBezTo>
                    <a:pt x="3199" y="870"/>
                    <a:pt x="3398" y="886"/>
                    <a:pt x="3581" y="934"/>
                  </a:cubicBezTo>
                  <a:cubicBezTo>
                    <a:pt x="3725" y="1066"/>
                    <a:pt x="3725" y="1066"/>
                    <a:pt x="3725" y="1209"/>
                  </a:cubicBezTo>
                  <a:lnTo>
                    <a:pt x="3725" y="3545"/>
                  </a:lnTo>
                  <a:cubicBezTo>
                    <a:pt x="3399" y="3708"/>
                    <a:pt x="2978" y="3774"/>
                    <a:pt x="2430" y="3774"/>
                  </a:cubicBezTo>
                  <a:cubicBezTo>
                    <a:pt x="2051" y="3774"/>
                    <a:pt x="1612" y="3742"/>
                    <a:pt x="1102" y="3688"/>
                  </a:cubicBezTo>
                  <a:cubicBezTo>
                    <a:pt x="970" y="3137"/>
                    <a:pt x="970" y="1892"/>
                    <a:pt x="1102" y="934"/>
                  </a:cubicBezTo>
                  <a:lnTo>
                    <a:pt x="1797" y="934"/>
                  </a:lnTo>
                  <a:cubicBezTo>
                    <a:pt x="2164" y="934"/>
                    <a:pt x="2590" y="870"/>
                    <a:pt x="2996" y="870"/>
                  </a:cubicBezTo>
                  <a:close/>
                  <a:moveTo>
                    <a:pt x="2621" y="0"/>
                  </a:moveTo>
                  <a:cubicBezTo>
                    <a:pt x="2036" y="0"/>
                    <a:pt x="1450" y="36"/>
                    <a:pt x="827" y="108"/>
                  </a:cubicBezTo>
                  <a:cubicBezTo>
                    <a:pt x="276" y="108"/>
                    <a:pt x="144" y="240"/>
                    <a:pt x="144" y="791"/>
                  </a:cubicBezTo>
                  <a:cubicBezTo>
                    <a:pt x="1" y="1892"/>
                    <a:pt x="144" y="2994"/>
                    <a:pt x="144" y="4096"/>
                  </a:cubicBezTo>
                  <a:cubicBezTo>
                    <a:pt x="144" y="4371"/>
                    <a:pt x="276" y="4514"/>
                    <a:pt x="552" y="4647"/>
                  </a:cubicBezTo>
                  <a:lnTo>
                    <a:pt x="4683" y="4647"/>
                  </a:lnTo>
                  <a:cubicBezTo>
                    <a:pt x="4958" y="4514"/>
                    <a:pt x="5102" y="4239"/>
                    <a:pt x="4958" y="3963"/>
                  </a:cubicBezTo>
                  <a:cubicBezTo>
                    <a:pt x="4683" y="3688"/>
                    <a:pt x="4683" y="3413"/>
                    <a:pt x="4683" y="3137"/>
                  </a:cubicBezTo>
                  <a:lnTo>
                    <a:pt x="4683" y="1066"/>
                  </a:lnTo>
                  <a:cubicBezTo>
                    <a:pt x="4551" y="658"/>
                    <a:pt x="4683" y="383"/>
                    <a:pt x="4408" y="108"/>
                  </a:cubicBezTo>
                  <a:cubicBezTo>
                    <a:pt x="3791" y="36"/>
                    <a:pt x="3207" y="0"/>
                    <a:pt x="262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37740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26" y="0"/>
                  </a:moveTo>
                  <a:cubicBezTo>
                    <a:pt x="1620" y="0"/>
                    <a:pt x="1194" y="64"/>
                    <a:pt x="827" y="64"/>
                  </a:cubicBezTo>
                  <a:lnTo>
                    <a:pt x="132" y="64"/>
                  </a:lnTo>
                  <a:cubicBezTo>
                    <a:pt x="0" y="1022"/>
                    <a:pt x="0" y="2267"/>
                    <a:pt x="132" y="2818"/>
                  </a:cubicBezTo>
                  <a:cubicBezTo>
                    <a:pt x="642" y="2872"/>
                    <a:pt x="1081" y="2904"/>
                    <a:pt x="1460" y="2904"/>
                  </a:cubicBezTo>
                  <a:cubicBezTo>
                    <a:pt x="2008" y="2904"/>
                    <a:pt x="2429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755" y="196"/>
                    <a:pt x="2611" y="64"/>
                  </a:cubicBezTo>
                  <a:cubicBezTo>
                    <a:pt x="2428" y="16"/>
                    <a:pt x="2229" y="0"/>
                    <a:pt x="20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3942600" y="4861275"/>
              <a:ext cx="127550" cy="116175"/>
            </a:xfrm>
            <a:custGeom>
              <a:rect b="b" l="l" r="r" t="t"/>
              <a:pathLst>
                <a:path extrusionOk="0" h="4647" w="5102">
                  <a:moveTo>
                    <a:pt x="2996" y="870"/>
                  </a:moveTo>
                  <a:cubicBezTo>
                    <a:pt x="3199" y="870"/>
                    <a:pt x="3398" y="886"/>
                    <a:pt x="3581" y="934"/>
                  </a:cubicBezTo>
                  <a:cubicBezTo>
                    <a:pt x="3581" y="1066"/>
                    <a:pt x="3725" y="1066"/>
                    <a:pt x="3725" y="1209"/>
                  </a:cubicBezTo>
                  <a:lnTo>
                    <a:pt x="3725" y="3545"/>
                  </a:lnTo>
                  <a:cubicBezTo>
                    <a:pt x="3314" y="3708"/>
                    <a:pt x="2908" y="3774"/>
                    <a:pt x="2388" y="3774"/>
                  </a:cubicBezTo>
                  <a:cubicBezTo>
                    <a:pt x="2027" y="3774"/>
                    <a:pt x="1612" y="3742"/>
                    <a:pt x="1102" y="3688"/>
                  </a:cubicBezTo>
                  <a:cubicBezTo>
                    <a:pt x="970" y="3137"/>
                    <a:pt x="970" y="1892"/>
                    <a:pt x="1102" y="934"/>
                  </a:cubicBezTo>
                  <a:lnTo>
                    <a:pt x="1797" y="934"/>
                  </a:lnTo>
                  <a:cubicBezTo>
                    <a:pt x="2164" y="934"/>
                    <a:pt x="2590" y="870"/>
                    <a:pt x="2996" y="870"/>
                  </a:cubicBezTo>
                  <a:close/>
                  <a:moveTo>
                    <a:pt x="2551" y="0"/>
                  </a:moveTo>
                  <a:cubicBezTo>
                    <a:pt x="1965" y="0"/>
                    <a:pt x="1378" y="36"/>
                    <a:pt x="827" y="108"/>
                  </a:cubicBezTo>
                  <a:cubicBezTo>
                    <a:pt x="276" y="108"/>
                    <a:pt x="144" y="240"/>
                    <a:pt x="144" y="791"/>
                  </a:cubicBezTo>
                  <a:cubicBezTo>
                    <a:pt x="1" y="1892"/>
                    <a:pt x="1" y="2994"/>
                    <a:pt x="1" y="4096"/>
                  </a:cubicBezTo>
                  <a:cubicBezTo>
                    <a:pt x="144" y="4371"/>
                    <a:pt x="276" y="4514"/>
                    <a:pt x="552" y="4647"/>
                  </a:cubicBezTo>
                  <a:lnTo>
                    <a:pt x="4683" y="4647"/>
                  </a:lnTo>
                  <a:cubicBezTo>
                    <a:pt x="4958" y="4514"/>
                    <a:pt x="5102" y="4239"/>
                    <a:pt x="4958" y="3963"/>
                  </a:cubicBezTo>
                  <a:cubicBezTo>
                    <a:pt x="4551" y="3688"/>
                    <a:pt x="4683" y="3413"/>
                    <a:pt x="4683" y="3137"/>
                  </a:cubicBezTo>
                  <a:cubicBezTo>
                    <a:pt x="4551" y="2443"/>
                    <a:pt x="4551" y="1760"/>
                    <a:pt x="4551" y="1066"/>
                  </a:cubicBezTo>
                  <a:cubicBezTo>
                    <a:pt x="4551" y="658"/>
                    <a:pt x="4551" y="383"/>
                    <a:pt x="4275" y="108"/>
                  </a:cubicBezTo>
                  <a:cubicBezTo>
                    <a:pt x="3725" y="36"/>
                    <a:pt x="3138" y="0"/>
                    <a:pt x="255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39668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26" y="0"/>
                  </a:moveTo>
                  <a:cubicBezTo>
                    <a:pt x="1620" y="0"/>
                    <a:pt x="1194" y="64"/>
                    <a:pt x="827" y="64"/>
                  </a:cubicBezTo>
                  <a:lnTo>
                    <a:pt x="132" y="64"/>
                  </a:lnTo>
                  <a:cubicBezTo>
                    <a:pt x="0" y="1022"/>
                    <a:pt x="0" y="2267"/>
                    <a:pt x="132" y="2818"/>
                  </a:cubicBezTo>
                  <a:cubicBezTo>
                    <a:pt x="642" y="2872"/>
                    <a:pt x="1057" y="2904"/>
                    <a:pt x="1418" y="2904"/>
                  </a:cubicBezTo>
                  <a:cubicBezTo>
                    <a:pt x="1938" y="2904"/>
                    <a:pt x="2344" y="2838"/>
                    <a:pt x="2755" y="2675"/>
                  </a:cubicBezTo>
                  <a:lnTo>
                    <a:pt x="2755" y="339"/>
                  </a:lnTo>
                  <a:cubicBezTo>
                    <a:pt x="2755" y="196"/>
                    <a:pt x="2611" y="196"/>
                    <a:pt x="2611" y="64"/>
                  </a:cubicBezTo>
                  <a:cubicBezTo>
                    <a:pt x="2428" y="16"/>
                    <a:pt x="2229" y="0"/>
                    <a:pt x="20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135400" y="4861275"/>
              <a:ext cx="127550" cy="116175"/>
            </a:xfrm>
            <a:custGeom>
              <a:rect b="b" l="l" r="r" t="t"/>
              <a:pathLst>
                <a:path extrusionOk="0" h="4647" w="5102">
                  <a:moveTo>
                    <a:pt x="2991" y="870"/>
                  </a:moveTo>
                  <a:cubicBezTo>
                    <a:pt x="3199" y="870"/>
                    <a:pt x="3398" y="886"/>
                    <a:pt x="3581" y="934"/>
                  </a:cubicBezTo>
                  <a:cubicBezTo>
                    <a:pt x="3581" y="1066"/>
                    <a:pt x="3724" y="1066"/>
                    <a:pt x="3724" y="1209"/>
                  </a:cubicBezTo>
                  <a:lnTo>
                    <a:pt x="3724" y="3545"/>
                  </a:lnTo>
                  <a:cubicBezTo>
                    <a:pt x="3314" y="3708"/>
                    <a:pt x="2908" y="3774"/>
                    <a:pt x="2388" y="3774"/>
                  </a:cubicBezTo>
                  <a:cubicBezTo>
                    <a:pt x="2027" y="3774"/>
                    <a:pt x="1612" y="3742"/>
                    <a:pt x="1102" y="3688"/>
                  </a:cubicBezTo>
                  <a:cubicBezTo>
                    <a:pt x="970" y="3137"/>
                    <a:pt x="970" y="1892"/>
                    <a:pt x="1102" y="934"/>
                  </a:cubicBezTo>
                  <a:lnTo>
                    <a:pt x="1653" y="934"/>
                  </a:lnTo>
                  <a:cubicBezTo>
                    <a:pt x="2116" y="934"/>
                    <a:pt x="2574" y="870"/>
                    <a:pt x="2991" y="870"/>
                  </a:cubicBezTo>
                  <a:close/>
                  <a:moveTo>
                    <a:pt x="2551" y="0"/>
                  </a:moveTo>
                  <a:cubicBezTo>
                    <a:pt x="1964" y="0"/>
                    <a:pt x="1378" y="36"/>
                    <a:pt x="827" y="108"/>
                  </a:cubicBezTo>
                  <a:cubicBezTo>
                    <a:pt x="276" y="108"/>
                    <a:pt x="144" y="240"/>
                    <a:pt x="1" y="791"/>
                  </a:cubicBezTo>
                  <a:lnTo>
                    <a:pt x="1" y="4096"/>
                  </a:lnTo>
                  <a:cubicBezTo>
                    <a:pt x="144" y="4371"/>
                    <a:pt x="276" y="4514"/>
                    <a:pt x="552" y="4647"/>
                  </a:cubicBezTo>
                  <a:lnTo>
                    <a:pt x="4683" y="4647"/>
                  </a:lnTo>
                  <a:cubicBezTo>
                    <a:pt x="4958" y="4514"/>
                    <a:pt x="5102" y="4239"/>
                    <a:pt x="4826" y="3963"/>
                  </a:cubicBezTo>
                  <a:cubicBezTo>
                    <a:pt x="4551" y="3688"/>
                    <a:pt x="4551" y="3413"/>
                    <a:pt x="4551" y="3137"/>
                  </a:cubicBezTo>
                  <a:lnTo>
                    <a:pt x="4551" y="1066"/>
                  </a:lnTo>
                  <a:cubicBezTo>
                    <a:pt x="4551" y="658"/>
                    <a:pt x="4551" y="383"/>
                    <a:pt x="4275" y="108"/>
                  </a:cubicBezTo>
                  <a:cubicBezTo>
                    <a:pt x="3724" y="36"/>
                    <a:pt x="3138" y="0"/>
                    <a:pt x="255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159650" y="4883025"/>
              <a:ext cx="68875" cy="72625"/>
            </a:xfrm>
            <a:custGeom>
              <a:rect b="b" l="l" r="r" t="t"/>
              <a:pathLst>
                <a:path extrusionOk="0" h="2905" w="2755">
                  <a:moveTo>
                    <a:pt x="2021" y="0"/>
                  </a:moveTo>
                  <a:cubicBezTo>
                    <a:pt x="1604" y="0"/>
                    <a:pt x="1146" y="64"/>
                    <a:pt x="683" y="64"/>
                  </a:cubicBezTo>
                  <a:lnTo>
                    <a:pt x="132" y="64"/>
                  </a:lnTo>
                  <a:cubicBezTo>
                    <a:pt x="0" y="1022"/>
                    <a:pt x="0" y="2267"/>
                    <a:pt x="132" y="2818"/>
                  </a:cubicBezTo>
                  <a:cubicBezTo>
                    <a:pt x="642" y="2872"/>
                    <a:pt x="1057" y="2904"/>
                    <a:pt x="1418" y="2904"/>
                  </a:cubicBezTo>
                  <a:cubicBezTo>
                    <a:pt x="1938" y="2904"/>
                    <a:pt x="2344" y="2838"/>
                    <a:pt x="2754" y="2675"/>
                  </a:cubicBezTo>
                  <a:lnTo>
                    <a:pt x="2754" y="339"/>
                  </a:lnTo>
                  <a:cubicBezTo>
                    <a:pt x="2754" y="196"/>
                    <a:pt x="2611" y="196"/>
                    <a:pt x="2611" y="64"/>
                  </a:cubicBezTo>
                  <a:cubicBezTo>
                    <a:pt x="2428" y="16"/>
                    <a:pt x="2229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2087050" y="4385250"/>
              <a:ext cx="2258525" cy="31150"/>
            </a:xfrm>
            <a:custGeom>
              <a:rect b="b" l="l" r="r" t="t"/>
              <a:pathLst>
                <a:path extrusionOk="0" h="1246" w="90341">
                  <a:moveTo>
                    <a:pt x="276" y="1"/>
                  </a:moveTo>
                  <a:cubicBezTo>
                    <a:pt x="133" y="1"/>
                    <a:pt x="133" y="144"/>
                    <a:pt x="1" y="144"/>
                  </a:cubicBezTo>
                  <a:cubicBezTo>
                    <a:pt x="1" y="552"/>
                    <a:pt x="1" y="827"/>
                    <a:pt x="133" y="1246"/>
                  </a:cubicBezTo>
                  <a:lnTo>
                    <a:pt x="2061" y="1246"/>
                  </a:lnTo>
                  <a:cubicBezTo>
                    <a:pt x="3713" y="1246"/>
                    <a:pt x="5234" y="1103"/>
                    <a:pt x="6886" y="1103"/>
                  </a:cubicBezTo>
                  <a:lnTo>
                    <a:pt x="89647" y="1103"/>
                  </a:lnTo>
                  <a:cubicBezTo>
                    <a:pt x="89922" y="1103"/>
                    <a:pt x="90065" y="1103"/>
                    <a:pt x="90341" y="970"/>
                  </a:cubicBezTo>
                  <a:lnTo>
                    <a:pt x="90341" y="144"/>
                  </a:lnTo>
                  <a:lnTo>
                    <a:pt x="89790" y="144"/>
                  </a:lnTo>
                  <a:cubicBezTo>
                    <a:pt x="59901" y="144"/>
                    <a:pt x="30154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2087050" y="4395725"/>
              <a:ext cx="2258525" cy="30875"/>
            </a:xfrm>
            <a:custGeom>
              <a:rect b="b" l="l" r="r" t="t"/>
              <a:pathLst>
                <a:path extrusionOk="0" h="1235" w="90341">
                  <a:moveTo>
                    <a:pt x="276" y="1"/>
                  </a:moveTo>
                  <a:cubicBezTo>
                    <a:pt x="133" y="1"/>
                    <a:pt x="133" y="133"/>
                    <a:pt x="1" y="133"/>
                  </a:cubicBezTo>
                  <a:cubicBezTo>
                    <a:pt x="1" y="551"/>
                    <a:pt x="1" y="827"/>
                    <a:pt x="133" y="1234"/>
                  </a:cubicBezTo>
                  <a:lnTo>
                    <a:pt x="2061" y="1234"/>
                  </a:lnTo>
                  <a:cubicBezTo>
                    <a:pt x="3713" y="1234"/>
                    <a:pt x="5234" y="1102"/>
                    <a:pt x="6886" y="1102"/>
                  </a:cubicBezTo>
                  <a:lnTo>
                    <a:pt x="89647" y="1102"/>
                  </a:lnTo>
                  <a:cubicBezTo>
                    <a:pt x="89922" y="1102"/>
                    <a:pt x="90065" y="959"/>
                    <a:pt x="90341" y="959"/>
                  </a:cubicBezTo>
                  <a:lnTo>
                    <a:pt x="90341" y="133"/>
                  </a:lnTo>
                  <a:cubicBezTo>
                    <a:pt x="90065" y="133"/>
                    <a:pt x="89922" y="1"/>
                    <a:pt x="8979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901725" y="1417300"/>
              <a:ext cx="1087950" cy="299950"/>
            </a:xfrm>
            <a:custGeom>
              <a:rect b="b" l="l" r="r" t="t"/>
              <a:pathLst>
                <a:path extrusionOk="0" h="11998" w="43518">
                  <a:moveTo>
                    <a:pt x="20209" y="1037"/>
                  </a:moveTo>
                  <a:cubicBezTo>
                    <a:pt x="20884" y="1037"/>
                    <a:pt x="21543" y="1106"/>
                    <a:pt x="22167" y="1255"/>
                  </a:cubicBezTo>
                  <a:cubicBezTo>
                    <a:pt x="24513" y="1806"/>
                    <a:pt x="26573" y="3040"/>
                    <a:pt x="28369" y="4693"/>
                  </a:cubicBezTo>
                  <a:cubicBezTo>
                    <a:pt x="28645" y="4836"/>
                    <a:pt x="28920" y="5111"/>
                    <a:pt x="29052" y="5387"/>
                  </a:cubicBezTo>
                  <a:cubicBezTo>
                    <a:pt x="29328" y="5794"/>
                    <a:pt x="29471" y="6213"/>
                    <a:pt x="29746" y="6489"/>
                  </a:cubicBezTo>
                  <a:cubicBezTo>
                    <a:pt x="30011" y="6753"/>
                    <a:pt x="30219" y="6906"/>
                    <a:pt x="30447" y="6906"/>
                  </a:cubicBezTo>
                  <a:cubicBezTo>
                    <a:pt x="30571" y="6906"/>
                    <a:pt x="30701" y="6861"/>
                    <a:pt x="30848" y="6764"/>
                  </a:cubicBezTo>
                  <a:cubicBezTo>
                    <a:pt x="31549" y="6294"/>
                    <a:pt x="32254" y="6134"/>
                    <a:pt x="32959" y="6134"/>
                  </a:cubicBezTo>
                  <a:cubicBezTo>
                    <a:pt x="33494" y="6134"/>
                    <a:pt x="34028" y="6226"/>
                    <a:pt x="34561" y="6345"/>
                  </a:cubicBezTo>
                  <a:cubicBezTo>
                    <a:pt x="35530" y="6621"/>
                    <a:pt x="36489" y="7172"/>
                    <a:pt x="37315" y="7866"/>
                  </a:cubicBezTo>
                  <a:cubicBezTo>
                    <a:pt x="37866" y="8141"/>
                    <a:pt x="38285" y="8549"/>
                    <a:pt x="38692" y="8824"/>
                  </a:cubicBezTo>
                  <a:cubicBezTo>
                    <a:pt x="39057" y="8663"/>
                    <a:pt x="39397" y="8596"/>
                    <a:pt x="39716" y="8596"/>
                  </a:cubicBezTo>
                  <a:cubicBezTo>
                    <a:pt x="40487" y="8596"/>
                    <a:pt x="41138" y="8985"/>
                    <a:pt x="41722" y="9375"/>
                  </a:cubicBezTo>
                  <a:cubicBezTo>
                    <a:pt x="42273" y="9926"/>
                    <a:pt x="42416" y="10069"/>
                    <a:pt x="42273" y="10895"/>
                  </a:cubicBezTo>
                  <a:cubicBezTo>
                    <a:pt x="28777" y="10895"/>
                    <a:pt x="15149" y="10895"/>
                    <a:pt x="1377" y="11028"/>
                  </a:cubicBezTo>
                  <a:cubicBezTo>
                    <a:pt x="1510" y="10752"/>
                    <a:pt x="1510" y="10620"/>
                    <a:pt x="1653" y="10477"/>
                  </a:cubicBezTo>
                  <a:cubicBezTo>
                    <a:pt x="2754" y="8824"/>
                    <a:pt x="4264" y="8141"/>
                    <a:pt x="6192" y="8141"/>
                  </a:cubicBezTo>
                  <a:lnTo>
                    <a:pt x="7161" y="8141"/>
                  </a:lnTo>
                  <a:cubicBezTo>
                    <a:pt x="7569" y="8273"/>
                    <a:pt x="7988" y="8273"/>
                    <a:pt x="8395" y="8273"/>
                  </a:cubicBezTo>
                  <a:cubicBezTo>
                    <a:pt x="8946" y="8273"/>
                    <a:pt x="9365" y="7998"/>
                    <a:pt x="9640" y="7590"/>
                  </a:cubicBezTo>
                  <a:cubicBezTo>
                    <a:pt x="9772" y="7172"/>
                    <a:pt x="9916" y="6896"/>
                    <a:pt x="10191" y="6489"/>
                  </a:cubicBezTo>
                  <a:cubicBezTo>
                    <a:pt x="10599" y="5938"/>
                    <a:pt x="11017" y="5244"/>
                    <a:pt x="11425" y="4693"/>
                  </a:cubicBezTo>
                  <a:lnTo>
                    <a:pt x="12119" y="4010"/>
                  </a:lnTo>
                  <a:cubicBezTo>
                    <a:pt x="13806" y="2431"/>
                    <a:pt x="17161" y="1037"/>
                    <a:pt x="20209" y="1037"/>
                  </a:cubicBezTo>
                  <a:close/>
                  <a:moveTo>
                    <a:pt x="19925" y="0"/>
                  </a:moveTo>
                  <a:cubicBezTo>
                    <a:pt x="17137" y="0"/>
                    <a:pt x="14607" y="949"/>
                    <a:pt x="12251" y="2633"/>
                  </a:cubicBezTo>
                  <a:cubicBezTo>
                    <a:pt x="11844" y="2908"/>
                    <a:pt x="11568" y="3183"/>
                    <a:pt x="11293" y="3459"/>
                  </a:cubicBezTo>
                  <a:cubicBezTo>
                    <a:pt x="10466" y="4285"/>
                    <a:pt x="9772" y="5244"/>
                    <a:pt x="9222" y="6213"/>
                  </a:cubicBezTo>
                  <a:cubicBezTo>
                    <a:pt x="9089" y="6621"/>
                    <a:pt x="8946" y="7039"/>
                    <a:pt x="8671" y="7315"/>
                  </a:cubicBezTo>
                  <a:cubicBezTo>
                    <a:pt x="8263" y="7315"/>
                    <a:pt x="7844" y="7172"/>
                    <a:pt x="7437" y="7172"/>
                  </a:cubicBezTo>
                  <a:cubicBezTo>
                    <a:pt x="7099" y="7117"/>
                    <a:pt x="6760" y="7086"/>
                    <a:pt x="6422" y="7086"/>
                  </a:cubicBezTo>
                  <a:cubicBezTo>
                    <a:pt x="5934" y="7086"/>
                    <a:pt x="5446" y="7152"/>
                    <a:pt x="4958" y="7315"/>
                  </a:cubicBezTo>
                  <a:cubicBezTo>
                    <a:pt x="3030" y="7590"/>
                    <a:pt x="1653" y="8549"/>
                    <a:pt x="683" y="10201"/>
                  </a:cubicBezTo>
                  <a:cubicBezTo>
                    <a:pt x="408" y="10477"/>
                    <a:pt x="276" y="10895"/>
                    <a:pt x="132" y="11171"/>
                  </a:cubicBezTo>
                  <a:cubicBezTo>
                    <a:pt x="0" y="11578"/>
                    <a:pt x="132" y="11854"/>
                    <a:pt x="551" y="11854"/>
                  </a:cubicBezTo>
                  <a:cubicBezTo>
                    <a:pt x="683" y="11997"/>
                    <a:pt x="959" y="11997"/>
                    <a:pt x="1234" y="11997"/>
                  </a:cubicBezTo>
                  <a:lnTo>
                    <a:pt x="4539" y="11997"/>
                  </a:lnTo>
                  <a:cubicBezTo>
                    <a:pt x="16801" y="11854"/>
                    <a:pt x="28920" y="11854"/>
                    <a:pt x="41039" y="11854"/>
                  </a:cubicBezTo>
                  <a:lnTo>
                    <a:pt x="42824" y="11854"/>
                  </a:lnTo>
                  <a:cubicBezTo>
                    <a:pt x="43242" y="11854"/>
                    <a:pt x="43374" y="11578"/>
                    <a:pt x="43518" y="11171"/>
                  </a:cubicBezTo>
                  <a:cubicBezTo>
                    <a:pt x="43518" y="10344"/>
                    <a:pt x="43374" y="9650"/>
                    <a:pt x="42824" y="9100"/>
                  </a:cubicBezTo>
                  <a:cubicBezTo>
                    <a:pt x="42141" y="8273"/>
                    <a:pt x="41314" y="7866"/>
                    <a:pt x="40345" y="7722"/>
                  </a:cubicBezTo>
                  <a:cubicBezTo>
                    <a:pt x="40253" y="7678"/>
                    <a:pt x="40146" y="7664"/>
                    <a:pt x="40035" y="7664"/>
                  </a:cubicBezTo>
                  <a:cubicBezTo>
                    <a:pt x="39812" y="7664"/>
                    <a:pt x="39570" y="7722"/>
                    <a:pt x="39386" y="7722"/>
                  </a:cubicBezTo>
                  <a:cubicBezTo>
                    <a:pt x="39243" y="7722"/>
                    <a:pt x="38968" y="7866"/>
                    <a:pt x="38835" y="7866"/>
                  </a:cubicBezTo>
                  <a:lnTo>
                    <a:pt x="38560" y="7590"/>
                  </a:lnTo>
                  <a:cubicBezTo>
                    <a:pt x="37591" y="6621"/>
                    <a:pt x="36489" y="6070"/>
                    <a:pt x="35387" y="5519"/>
                  </a:cubicBezTo>
                  <a:cubicBezTo>
                    <a:pt x="34608" y="5324"/>
                    <a:pt x="33901" y="5130"/>
                    <a:pt x="33164" y="5130"/>
                  </a:cubicBezTo>
                  <a:cubicBezTo>
                    <a:pt x="32858" y="5130"/>
                    <a:pt x="32548" y="5163"/>
                    <a:pt x="32225" y="5244"/>
                  </a:cubicBezTo>
                  <a:cubicBezTo>
                    <a:pt x="31674" y="5387"/>
                    <a:pt x="31256" y="5519"/>
                    <a:pt x="30573" y="5662"/>
                  </a:cubicBezTo>
                  <a:cubicBezTo>
                    <a:pt x="30429" y="5387"/>
                    <a:pt x="30297" y="5111"/>
                    <a:pt x="30022" y="4836"/>
                  </a:cubicBezTo>
                  <a:cubicBezTo>
                    <a:pt x="29746" y="4417"/>
                    <a:pt x="29328" y="4010"/>
                    <a:pt x="28920" y="3734"/>
                  </a:cubicBezTo>
                  <a:cubicBezTo>
                    <a:pt x="28226" y="3040"/>
                    <a:pt x="27400" y="2489"/>
                    <a:pt x="26573" y="1938"/>
                  </a:cubicBezTo>
                  <a:cubicBezTo>
                    <a:pt x="25064" y="980"/>
                    <a:pt x="23544" y="286"/>
                    <a:pt x="21891" y="154"/>
                  </a:cubicBezTo>
                  <a:cubicBezTo>
                    <a:pt x="21221" y="51"/>
                    <a:pt x="20566" y="0"/>
                    <a:pt x="1992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936150" y="1443225"/>
              <a:ext cx="1025975" cy="249775"/>
            </a:xfrm>
            <a:custGeom>
              <a:rect b="b" l="l" r="r" t="t"/>
              <a:pathLst>
                <a:path extrusionOk="0" h="9991" w="41039">
                  <a:moveTo>
                    <a:pt x="18832" y="0"/>
                  </a:moveTo>
                  <a:cubicBezTo>
                    <a:pt x="15784" y="0"/>
                    <a:pt x="12429" y="1394"/>
                    <a:pt x="10742" y="2973"/>
                  </a:cubicBezTo>
                  <a:lnTo>
                    <a:pt x="10048" y="3656"/>
                  </a:lnTo>
                  <a:cubicBezTo>
                    <a:pt x="9640" y="4207"/>
                    <a:pt x="9222" y="4901"/>
                    <a:pt x="8814" y="5452"/>
                  </a:cubicBezTo>
                  <a:cubicBezTo>
                    <a:pt x="8539" y="5859"/>
                    <a:pt x="8395" y="6135"/>
                    <a:pt x="8263" y="6553"/>
                  </a:cubicBezTo>
                  <a:cubicBezTo>
                    <a:pt x="7988" y="6961"/>
                    <a:pt x="7569" y="7236"/>
                    <a:pt x="7018" y="7236"/>
                  </a:cubicBezTo>
                  <a:cubicBezTo>
                    <a:pt x="6611" y="7236"/>
                    <a:pt x="6192" y="7236"/>
                    <a:pt x="5784" y="7104"/>
                  </a:cubicBezTo>
                  <a:lnTo>
                    <a:pt x="4815" y="7104"/>
                  </a:lnTo>
                  <a:cubicBezTo>
                    <a:pt x="2887" y="7104"/>
                    <a:pt x="1377" y="7787"/>
                    <a:pt x="276" y="9440"/>
                  </a:cubicBezTo>
                  <a:cubicBezTo>
                    <a:pt x="133" y="9583"/>
                    <a:pt x="133" y="9715"/>
                    <a:pt x="0" y="9991"/>
                  </a:cubicBezTo>
                  <a:cubicBezTo>
                    <a:pt x="13772" y="9858"/>
                    <a:pt x="27400" y="9858"/>
                    <a:pt x="40896" y="9858"/>
                  </a:cubicBezTo>
                  <a:cubicBezTo>
                    <a:pt x="41039" y="9032"/>
                    <a:pt x="40896" y="8889"/>
                    <a:pt x="40345" y="8338"/>
                  </a:cubicBezTo>
                  <a:cubicBezTo>
                    <a:pt x="39761" y="7948"/>
                    <a:pt x="39110" y="7559"/>
                    <a:pt x="38339" y="7559"/>
                  </a:cubicBezTo>
                  <a:cubicBezTo>
                    <a:pt x="38020" y="7559"/>
                    <a:pt x="37680" y="7626"/>
                    <a:pt x="37315" y="7787"/>
                  </a:cubicBezTo>
                  <a:cubicBezTo>
                    <a:pt x="36908" y="7512"/>
                    <a:pt x="36489" y="7104"/>
                    <a:pt x="35938" y="6829"/>
                  </a:cubicBezTo>
                  <a:cubicBezTo>
                    <a:pt x="35112" y="6135"/>
                    <a:pt x="34153" y="5584"/>
                    <a:pt x="33184" y="5308"/>
                  </a:cubicBezTo>
                  <a:cubicBezTo>
                    <a:pt x="32651" y="5189"/>
                    <a:pt x="32117" y="5097"/>
                    <a:pt x="31582" y="5097"/>
                  </a:cubicBezTo>
                  <a:cubicBezTo>
                    <a:pt x="30877" y="5097"/>
                    <a:pt x="30172" y="5257"/>
                    <a:pt x="29471" y="5727"/>
                  </a:cubicBezTo>
                  <a:cubicBezTo>
                    <a:pt x="29324" y="5824"/>
                    <a:pt x="29194" y="5869"/>
                    <a:pt x="29070" y="5869"/>
                  </a:cubicBezTo>
                  <a:cubicBezTo>
                    <a:pt x="28842" y="5869"/>
                    <a:pt x="28634" y="5716"/>
                    <a:pt x="28369" y="5452"/>
                  </a:cubicBezTo>
                  <a:cubicBezTo>
                    <a:pt x="28094" y="5176"/>
                    <a:pt x="27951" y="4757"/>
                    <a:pt x="27675" y="4350"/>
                  </a:cubicBezTo>
                  <a:cubicBezTo>
                    <a:pt x="27543" y="4074"/>
                    <a:pt x="27268" y="3799"/>
                    <a:pt x="26992" y="3656"/>
                  </a:cubicBezTo>
                  <a:cubicBezTo>
                    <a:pt x="25196" y="2003"/>
                    <a:pt x="23136" y="769"/>
                    <a:pt x="20790" y="218"/>
                  </a:cubicBezTo>
                  <a:cubicBezTo>
                    <a:pt x="20166" y="69"/>
                    <a:pt x="19507" y="0"/>
                    <a:pt x="1883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06950" y="1572725"/>
              <a:ext cx="795175" cy="285525"/>
            </a:xfrm>
            <a:custGeom>
              <a:rect b="b" l="l" r="r" t="t"/>
              <a:pathLst>
                <a:path extrusionOk="0" h="11421" w="31807">
                  <a:moveTo>
                    <a:pt x="23824" y="1092"/>
                  </a:moveTo>
                  <a:cubicBezTo>
                    <a:pt x="24353" y="1092"/>
                    <a:pt x="24904" y="1184"/>
                    <a:pt x="25472" y="1373"/>
                  </a:cubicBezTo>
                  <a:cubicBezTo>
                    <a:pt x="27819" y="2056"/>
                    <a:pt x="30573" y="5086"/>
                    <a:pt x="30705" y="7983"/>
                  </a:cubicBezTo>
                  <a:cubicBezTo>
                    <a:pt x="30848" y="8666"/>
                    <a:pt x="30705" y="9493"/>
                    <a:pt x="30297" y="10187"/>
                  </a:cubicBezTo>
                  <a:cubicBezTo>
                    <a:pt x="30022" y="10187"/>
                    <a:pt x="29603" y="10319"/>
                    <a:pt x="29328" y="10319"/>
                  </a:cubicBezTo>
                  <a:lnTo>
                    <a:pt x="12670" y="10319"/>
                  </a:lnTo>
                  <a:cubicBezTo>
                    <a:pt x="10323" y="10319"/>
                    <a:pt x="7988" y="10319"/>
                    <a:pt x="5641" y="10187"/>
                  </a:cubicBezTo>
                  <a:cubicBezTo>
                    <a:pt x="4264" y="10187"/>
                    <a:pt x="2887" y="10187"/>
                    <a:pt x="1378" y="10044"/>
                  </a:cubicBezTo>
                  <a:cubicBezTo>
                    <a:pt x="959" y="8810"/>
                    <a:pt x="1234" y="7840"/>
                    <a:pt x="1653" y="6882"/>
                  </a:cubicBezTo>
                  <a:cubicBezTo>
                    <a:pt x="2061" y="5780"/>
                    <a:pt x="2887" y="4811"/>
                    <a:pt x="3989" y="4260"/>
                  </a:cubicBezTo>
                  <a:cubicBezTo>
                    <a:pt x="4815" y="3852"/>
                    <a:pt x="5641" y="3709"/>
                    <a:pt x="6611" y="3709"/>
                  </a:cubicBezTo>
                  <a:cubicBezTo>
                    <a:pt x="6745" y="3687"/>
                    <a:pt x="6879" y="3677"/>
                    <a:pt x="7012" y="3677"/>
                  </a:cubicBezTo>
                  <a:cubicBezTo>
                    <a:pt x="7698" y="3677"/>
                    <a:pt x="8353" y="3963"/>
                    <a:pt x="8814" y="4535"/>
                  </a:cubicBezTo>
                  <a:cubicBezTo>
                    <a:pt x="9039" y="4766"/>
                    <a:pt x="9184" y="4870"/>
                    <a:pt x="9314" y="4870"/>
                  </a:cubicBezTo>
                  <a:cubicBezTo>
                    <a:pt x="9420" y="4870"/>
                    <a:pt x="9517" y="4802"/>
                    <a:pt x="9640" y="4678"/>
                  </a:cubicBezTo>
                  <a:cubicBezTo>
                    <a:pt x="10048" y="4260"/>
                    <a:pt x="10323" y="3852"/>
                    <a:pt x="10599" y="3433"/>
                  </a:cubicBezTo>
                  <a:cubicBezTo>
                    <a:pt x="11150" y="2750"/>
                    <a:pt x="11844" y="2056"/>
                    <a:pt x="12802" y="1781"/>
                  </a:cubicBezTo>
                  <a:cubicBezTo>
                    <a:pt x="13092" y="1709"/>
                    <a:pt x="13399" y="1676"/>
                    <a:pt x="13714" y="1676"/>
                  </a:cubicBezTo>
                  <a:cubicBezTo>
                    <a:pt x="15190" y="1676"/>
                    <a:pt x="16828" y="2416"/>
                    <a:pt x="17628" y="3433"/>
                  </a:cubicBezTo>
                  <a:cubicBezTo>
                    <a:pt x="17903" y="3709"/>
                    <a:pt x="17903" y="3984"/>
                    <a:pt x="17903" y="4260"/>
                  </a:cubicBezTo>
                  <a:cubicBezTo>
                    <a:pt x="17903" y="4403"/>
                    <a:pt x="18179" y="4535"/>
                    <a:pt x="18311" y="4535"/>
                  </a:cubicBezTo>
                  <a:cubicBezTo>
                    <a:pt x="18586" y="4403"/>
                    <a:pt x="18730" y="4260"/>
                    <a:pt x="19005" y="4127"/>
                  </a:cubicBezTo>
                  <a:lnTo>
                    <a:pt x="19831" y="3301"/>
                  </a:lnTo>
                  <a:lnTo>
                    <a:pt x="21065" y="2056"/>
                  </a:lnTo>
                  <a:cubicBezTo>
                    <a:pt x="21882" y="1427"/>
                    <a:pt x="22814" y="1092"/>
                    <a:pt x="23824" y="1092"/>
                  </a:cubicBezTo>
                  <a:close/>
                  <a:moveTo>
                    <a:pt x="23778" y="1"/>
                  </a:moveTo>
                  <a:cubicBezTo>
                    <a:pt x="22535" y="1"/>
                    <a:pt x="21355" y="397"/>
                    <a:pt x="20239" y="1230"/>
                  </a:cubicBezTo>
                  <a:lnTo>
                    <a:pt x="19005" y="2475"/>
                  </a:lnTo>
                  <a:lnTo>
                    <a:pt x="18586" y="2883"/>
                  </a:lnTo>
                  <a:cubicBezTo>
                    <a:pt x="17077" y="1373"/>
                    <a:pt x="16526" y="1098"/>
                    <a:pt x="14730" y="679"/>
                  </a:cubicBezTo>
                  <a:cubicBezTo>
                    <a:pt x="14472" y="648"/>
                    <a:pt x="14215" y="632"/>
                    <a:pt x="13957" y="632"/>
                  </a:cubicBezTo>
                  <a:cubicBezTo>
                    <a:pt x="13113" y="632"/>
                    <a:pt x="12269" y="808"/>
                    <a:pt x="11425" y="1230"/>
                  </a:cubicBezTo>
                  <a:cubicBezTo>
                    <a:pt x="10874" y="1649"/>
                    <a:pt x="10323" y="2056"/>
                    <a:pt x="9773" y="2750"/>
                  </a:cubicBezTo>
                  <a:cubicBezTo>
                    <a:pt x="9640" y="3026"/>
                    <a:pt x="9365" y="3158"/>
                    <a:pt x="9222" y="3577"/>
                  </a:cubicBezTo>
                  <a:cubicBezTo>
                    <a:pt x="8946" y="3433"/>
                    <a:pt x="8814" y="3301"/>
                    <a:pt x="8539" y="3158"/>
                  </a:cubicBezTo>
                  <a:cubicBezTo>
                    <a:pt x="8120" y="3026"/>
                    <a:pt x="7569" y="2750"/>
                    <a:pt x="7162" y="2750"/>
                  </a:cubicBezTo>
                  <a:cubicBezTo>
                    <a:pt x="6971" y="2740"/>
                    <a:pt x="6783" y="2735"/>
                    <a:pt x="6598" y="2735"/>
                  </a:cubicBezTo>
                  <a:cubicBezTo>
                    <a:pt x="4243" y="2735"/>
                    <a:pt x="2379" y="3594"/>
                    <a:pt x="1102" y="5637"/>
                  </a:cubicBezTo>
                  <a:cubicBezTo>
                    <a:pt x="551" y="6463"/>
                    <a:pt x="276" y="7289"/>
                    <a:pt x="133" y="8259"/>
                  </a:cubicBezTo>
                  <a:cubicBezTo>
                    <a:pt x="0" y="8942"/>
                    <a:pt x="0" y="9636"/>
                    <a:pt x="276" y="10319"/>
                  </a:cubicBezTo>
                  <a:cubicBezTo>
                    <a:pt x="408" y="10738"/>
                    <a:pt x="684" y="11145"/>
                    <a:pt x="1234" y="11145"/>
                  </a:cubicBezTo>
                  <a:cubicBezTo>
                    <a:pt x="1510" y="11145"/>
                    <a:pt x="1928" y="11145"/>
                    <a:pt x="2204" y="11289"/>
                  </a:cubicBezTo>
                  <a:cubicBezTo>
                    <a:pt x="4958" y="11289"/>
                    <a:pt x="7712" y="11289"/>
                    <a:pt x="10599" y="11421"/>
                  </a:cubicBezTo>
                  <a:cubicBezTo>
                    <a:pt x="15424" y="11421"/>
                    <a:pt x="20239" y="11289"/>
                    <a:pt x="25064" y="11289"/>
                  </a:cubicBezTo>
                  <a:lnTo>
                    <a:pt x="30022" y="11289"/>
                  </a:lnTo>
                  <a:cubicBezTo>
                    <a:pt x="30222" y="11289"/>
                    <a:pt x="30390" y="11320"/>
                    <a:pt x="30541" y="11320"/>
                  </a:cubicBezTo>
                  <a:cubicBezTo>
                    <a:pt x="30699" y="11320"/>
                    <a:pt x="30840" y="11286"/>
                    <a:pt x="30981" y="11145"/>
                  </a:cubicBezTo>
                  <a:cubicBezTo>
                    <a:pt x="31124" y="10738"/>
                    <a:pt x="31256" y="10462"/>
                    <a:pt x="31399" y="10187"/>
                  </a:cubicBezTo>
                  <a:cubicBezTo>
                    <a:pt x="31807" y="9361"/>
                    <a:pt x="31807" y="8534"/>
                    <a:pt x="31807" y="7708"/>
                  </a:cubicBezTo>
                  <a:cubicBezTo>
                    <a:pt x="31531" y="4535"/>
                    <a:pt x="28502" y="1230"/>
                    <a:pt x="26166" y="404"/>
                  </a:cubicBezTo>
                  <a:cubicBezTo>
                    <a:pt x="26023" y="404"/>
                    <a:pt x="25891" y="272"/>
                    <a:pt x="25615" y="272"/>
                  </a:cubicBezTo>
                  <a:cubicBezTo>
                    <a:pt x="24989" y="93"/>
                    <a:pt x="24376" y="1"/>
                    <a:pt x="2377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430900" y="1600025"/>
              <a:ext cx="747275" cy="230700"/>
            </a:xfrm>
            <a:custGeom>
              <a:rect b="b" l="l" r="r" t="t"/>
              <a:pathLst>
                <a:path extrusionOk="0" h="9228" w="29891">
                  <a:moveTo>
                    <a:pt x="22866" y="0"/>
                  </a:moveTo>
                  <a:cubicBezTo>
                    <a:pt x="21856" y="0"/>
                    <a:pt x="20924" y="335"/>
                    <a:pt x="20107" y="964"/>
                  </a:cubicBezTo>
                  <a:lnTo>
                    <a:pt x="18873" y="2209"/>
                  </a:lnTo>
                  <a:lnTo>
                    <a:pt x="18047" y="3035"/>
                  </a:lnTo>
                  <a:cubicBezTo>
                    <a:pt x="17772" y="3168"/>
                    <a:pt x="17628" y="3311"/>
                    <a:pt x="17353" y="3443"/>
                  </a:cubicBezTo>
                  <a:cubicBezTo>
                    <a:pt x="17221" y="3443"/>
                    <a:pt x="16945" y="3311"/>
                    <a:pt x="16945" y="3168"/>
                  </a:cubicBezTo>
                  <a:cubicBezTo>
                    <a:pt x="16945" y="2892"/>
                    <a:pt x="16945" y="2617"/>
                    <a:pt x="16670" y="2341"/>
                  </a:cubicBezTo>
                  <a:cubicBezTo>
                    <a:pt x="15870" y="1324"/>
                    <a:pt x="14232" y="584"/>
                    <a:pt x="12756" y="584"/>
                  </a:cubicBezTo>
                  <a:cubicBezTo>
                    <a:pt x="12441" y="584"/>
                    <a:pt x="12134" y="617"/>
                    <a:pt x="11844" y="689"/>
                  </a:cubicBezTo>
                  <a:cubicBezTo>
                    <a:pt x="10886" y="964"/>
                    <a:pt x="10192" y="1658"/>
                    <a:pt x="9641" y="2341"/>
                  </a:cubicBezTo>
                  <a:cubicBezTo>
                    <a:pt x="9365" y="2760"/>
                    <a:pt x="9090" y="3168"/>
                    <a:pt x="8682" y="3586"/>
                  </a:cubicBezTo>
                  <a:cubicBezTo>
                    <a:pt x="8559" y="3710"/>
                    <a:pt x="8462" y="3778"/>
                    <a:pt x="8356" y="3778"/>
                  </a:cubicBezTo>
                  <a:cubicBezTo>
                    <a:pt x="8226" y="3778"/>
                    <a:pt x="8081" y="3674"/>
                    <a:pt x="7856" y="3443"/>
                  </a:cubicBezTo>
                  <a:cubicBezTo>
                    <a:pt x="7395" y="2871"/>
                    <a:pt x="6740" y="2585"/>
                    <a:pt x="6054" y="2585"/>
                  </a:cubicBezTo>
                  <a:cubicBezTo>
                    <a:pt x="5921" y="2585"/>
                    <a:pt x="5787" y="2595"/>
                    <a:pt x="5653" y="2617"/>
                  </a:cubicBezTo>
                  <a:cubicBezTo>
                    <a:pt x="4683" y="2617"/>
                    <a:pt x="3857" y="2760"/>
                    <a:pt x="3031" y="3168"/>
                  </a:cubicBezTo>
                  <a:cubicBezTo>
                    <a:pt x="1929" y="3719"/>
                    <a:pt x="1103" y="4688"/>
                    <a:pt x="695" y="5790"/>
                  </a:cubicBezTo>
                  <a:cubicBezTo>
                    <a:pt x="276" y="6748"/>
                    <a:pt x="1" y="7718"/>
                    <a:pt x="420" y="8952"/>
                  </a:cubicBezTo>
                  <a:cubicBezTo>
                    <a:pt x="1929" y="9095"/>
                    <a:pt x="3306" y="9095"/>
                    <a:pt x="4683" y="9095"/>
                  </a:cubicBezTo>
                  <a:cubicBezTo>
                    <a:pt x="7030" y="9227"/>
                    <a:pt x="9365" y="9227"/>
                    <a:pt x="11712" y="9227"/>
                  </a:cubicBezTo>
                  <a:lnTo>
                    <a:pt x="28370" y="9227"/>
                  </a:lnTo>
                  <a:cubicBezTo>
                    <a:pt x="28645" y="9227"/>
                    <a:pt x="29064" y="9095"/>
                    <a:pt x="29339" y="9095"/>
                  </a:cubicBezTo>
                  <a:cubicBezTo>
                    <a:pt x="29747" y="8401"/>
                    <a:pt x="29890" y="7574"/>
                    <a:pt x="29747" y="6891"/>
                  </a:cubicBezTo>
                  <a:cubicBezTo>
                    <a:pt x="29615" y="3994"/>
                    <a:pt x="26861" y="964"/>
                    <a:pt x="24514" y="281"/>
                  </a:cubicBezTo>
                  <a:cubicBezTo>
                    <a:pt x="23946" y="92"/>
                    <a:pt x="23395" y="0"/>
                    <a:pt x="2286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2369375" y="728950"/>
              <a:ext cx="846950" cy="303025"/>
            </a:xfrm>
            <a:custGeom>
              <a:rect b="b" l="l" r="r" t="t"/>
              <a:pathLst>
                <a:path extrusionOk="0" h="12121" w="33878">
                  <a:moveTo>
                    <a:pt x="15544" y="1054"/>
                  </a:moveTo>
                  <a:cubicBezTo>
                    <a:pt x="16375" y="1054"/>
                    <a:pt x="17207" y="1155"/>
                    <a:pt x="18035" y="1379"/>
                  </a:cubicBezTo>
                  <a:cubicBezTo>
                    <a:pt x="19555" y="1798"/>
                    <a:pt x="20657" y="2481"/>
                    <a:pt x="21616" y="3582"/>
                  </a:cubicBezTo>
                  <a:cubicBezTo>
                    <a:pt x="21891" y="3858"/>
                    <a:pt x="22167" y="4277"/>
                    <a:pt x="22585" y="4277"/>
                  </a:cubicBezTo>
                  <a:cubicBezTo>
                    <a:pt x="22993" y="4001"/>
                    <a:pt x="23544" y="3726"/>
                    <a:pt x="23962" y="3450"/>
                  </a:cubicBezTo>
                  <a:cubicBezTo>
                    <a:pt x="24484" y="3190"/>
                    <a:pt x="25005" y="3052"/>
                    <a:pt x="25526" y="3052"/>
                  </a:cubicBezTo>
                  <a:cubicBezTo>
                    <a:pt x="26107" y="3052"/>
                    <a:pt x="26687" y="3223"/>
                    <a:pt x="27267" y="3582"/>
                  </a:cubicBezTo>
                  <a:cubicBezTo>
                    <a:pt x="28226" y="4133"/>
                    <a:pt x="28920" y="5103"/>
                    <a:pt x="29195" y="6205"/>
                  </a:cubicBezTo>
                  <a:cubicBezTo>
                    <a:pt x="29328" y="6612"/>
                    <a:pt x="29328" y="7031"/>
                    <a:pt x="29471" y="7306"/>
                  </a:cubicBezTo>
                  <a:cubicBezTo>
                    <a:pt x="29603" y="7857"/>
                    <a:pt x="29746" y="7989"/>
                    <a:pt x="30297" y="8133"/>
                  </a:cubicBezTo>
                  <a:lnTo>
                    <a:pt x="30429" y="8133"/>
                  </a:lnTo>
                  <a:cubicBezTo>
                    <a:pt x="31950" y="8265"/>
                    <a:pt x="32633" y="8959"/>
                    <a:pt x="32908" y="10336"/>
                  </a:cubicBezTo>
                  <a:lnTo>
                    <a:pt x="32908" y="11162"/>
                  </a:lnTo>
                  <a:cubicBezTo>
                    <a:pt x="22310" y="11019"/>
                    <a:pt x="11844" y="10468"/>
                    <a:pt x="1510" y="10468"/>
                  </a:cubicBezTo>
                  <a:cubicBezTo>
                    <a:pt x="1377" y="10193"/>
                    <a:pt x="1377" y="10061"/>
                    <a:pt x="1510" y="9917"/>
                  </a:cubicBezTo>
                  <a:cubicBezTo>
                    <a:pt x="2204" y="9091"/>
                    <a:pt x="3030" y="8683"/>
                    <a:pt x="4132" y="8683"/>
                  </a:cubicBezTo>
                  <a:cubicBezTo>
                    <a:pt x="4489" y="8715"/>
                    <a:pt x="4761" y="8739"/>
                    <a:pt x="4977" y="8739"/>
                  </a:cubicBezTo>
                  <a:cubicBezTo>
                    <a:pt x="5672" y="8739"/>
                    <a:pt x="5771" y="8490"/>
                    <a:pt x="6192" y="7438"/>
                  </a:cubicBezTo>
                  <a:cubicBezTo>
                    <a:pt x="6743" y="6337"/>
                    <a:pt x="7293" y="5378"/>
                    <a:pt x="8120" y="4409"/>
                  </a:cubicBezTo>
                  <a:cubicBezTo>
                    <a:pt x="9497" y="2624"/>
                    <a:pt x="11293" y="1522"/>
                    <a:pt x="13496" y="1247"/>
                  </a:cubicBezTo>
                  <a:cubicBezTo>
                    <a:pt x="14177" y="1123"/>
                    <a:pt x="14860" y="1054"/>
                    <a:pt x="15544" y="1054"/>
                  </a:cubicBezTo>
                  <a:close/>
                  <a:moveTo>
                    <a:pt x="15397" y="1"/>
                  </a:moveTo>
                  <a:cubicBezTo>
                    <a:pt x="14807" y="1"/>
                    <a:pt x="14218" y="47"/>
                    <a:pt x="13628" y="145"/>
                  </a:cubicBezTo>
                  <a:cubicBezTo>
                    <a:pt x="11293" y="421"/>
                    <a:pt x="9365" y="1522"/>
                    <a:pt x="7712" y="3307"/>
                  </a:cubicBezTo>
                  <a:cubicBezTo>
                    <a:pt x="6743" y="4409"/>
                    <a:pt x="5916" y="5786"/>
                    <a:pt x="5365" y="7163"/>
                  </a:cubicBezTo>
                  <a:cubicBezTo>
                    <a:pt x="5233" y="7438"/>
                    <a:pt x="5090" y="7582"/>
                    <a:pt x="5090" y="7857"/>
                  </a:cubicBezTo>
                  <a:cubicBezTo>
                    <a:pt x="4682" y="7714"/>
                    <a:pt x="4539" y="7714"/>
                    <a:pt x="4264" y="7714"/>
                  </a:cubicBezTo>
                  <a:cubicBezTo>
                    <a:pt x="4162" y="7706"/>
                    <a:pt x="4060" y="7702"/>
                    <a:pt x="3959" y="7702"/>
                  </a:cubicBezTo>
                  <a:cubicBezTo>
                    <a:pt x="2428" y="7702"/>
                    <a:pt x="1059" y="8625"/>
                    <a:pt x="408" y="9917"/>
                  </a:cubicBezTo>
                  <a:cubicBezTo>
                    <a:pt x="0" y="10887"/>
                    <a:pt x="276" y="11294"/>
                    <a:pt x="1377" y="11438"/>
                  </a:cubicBezTo>
                  <a:cubicBezTo>
                    <a:pt x="2336" y="11438"/>
                    <a:pt x="3305" y="11570"/>
                    <a:pt x="4407" y="11570"/>
                  </a:cubicBezTo>
                  <a:cubicBezTo>
                    <a:pt x="7844" y="11570"/>
                    <a:pt x="11293" y="11713"/>
                    <a:pt x="14873" y="11845"/>
                  </a:cubicBezTo>
                  <a:cubicBezTo>
                    <a:pt x="20382" y="11845"/>
                    <a:pt x="25890" y="11988"/>
                    <a:pt x="31399" y="12121"/>
                  </a:cubicBezTo>
                  <a:lnTo>
                    <a:pt x="32776" y="12121"/>
                  </a:lnTo>
                  <a:cubicBezTo>
                    <a:pt x="33459" y="12121"/>
                    <a:pt x="33878" y="11845"/>
                    <a:pt x="33878" y="11019"/>
                  </a:cubicBezTo>
                  <a:cubicBezTo>
                    <a:pt x="33878" y="10468"/>
                    <a:pt x="33734" y="9785"/>
                    <a:pt x="33459" y="9234"/>
                  </a:cubicBezTo>
                  <a:cubicBezTo>
                    <a:pt x="33051" y="7989"/>
                    <a:pt x="32225" y="7306"/>
                    <a:pt x="30848" y="7163"/>
                  </a:cubicBezTo>
                  <a:lnTo>
                    <a:pt x="30429" y="7163"/>
                  </a:lnTo>
                  <a:cubicBezTo>
                    <a:pt x="30429" y="6755"/>
                    <a:pt x="30297" y="6480"/>
                    <a:pt x="30297" y="6205"/>
                  </a:cubicBezTo>
                  <a:cubicBezTo>
                    <a:pt x="29878" y="4684"/>
                    <a:pt x="29195" y="3582"/>
                    <a:pt x="27950" y="2756"/>
                  </a:cubicBezTo>
                  <a:cubicBezTo>
                    <a:pt x="27262" y="2277"/>
                    <a:pt x="26505" y="2037"/>
                    <a:pt x="25731" y="2037"/>
                  </a:cubicBezTo>
                  <a:cubicBezTo>
                    <a:pt x="24957" y="2037"/>
                    <a:pt x="24166" y="2277"/>
                    <a:pt x="23411" y="2756"/>
                  </a:cubicBezTo>
                  <a:cubicBezTo>
                    <a:pt x="23136" y="2899"/>
                    <a:pt x="22993" y="3032"/>
                    <a:pt x="22717" y="3032"/>
                  </a:cubicBezTo>
                  <a:lnTo>
                    <a:pt x="22585" y="3032"/>
                  </a:lnTo>
                  <a:lnTo>
                    <a:pt x="22167" y="2624"/>
                  </a:lnTo>
                  <a:cubicBezTo>
                    <a:pt x="21208" y="1522"/>
                    <a:pt x="19963" y="828"/>
                    <a:pt x="18586" y="421"/>
                  </a:cubicBezTo>
                  <a:cubicBezTo>
                    <a:pt x="17523" y="151"/>
                    <a:pt x="16460" y="1"/>
                    <a:pt x="1539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2403800" y="755300"/>
              <a:ext cx="788300" cy="252725"/>
            </a:xfrm>
            <a:custGeom>
              <a:rect b="b" l="l" r="r" t="t"/>
              <a:pathLst>
                <a:path extrusionOk="0" h="10109" w="31532">
                  <a:moveTo>
                    <a:pt x="14167" y="0"/>
                  </a:moveTo>
                  <a:cubicBezTo>
                    <a:pt x="13483" y="0"/>
                    <a:pt x="12800" y="69"/>
                    <a:pt x="12119" y="193"/>
                  </a:cubicBezTo>
                  <a:cubicBezTo>
                    <a:pt x="9916" y="468"/>
                    <a:pt x="8120" y="1570"/>
                    <a:pt x="6743" y="3355"/>
                  </a:cubicBezTo>
                  <a:cubicBezTo>
                    <a:pt x="5916" y="4324"/>
                    <a:pt x="5366" y="5283"/>
                    <a:pt x="4815" y="6384"/>
                  </a:cubicBezTo>
                  <a:cubicBezTo>
                    <a:pt x="4394" y="7436"/>
                    <a:pt x="4295" y="7685"/>
                    <a:pt x="3600" y="7685"/>
                  </a:cubicBezTo>
                  <a:cubicBezTo>
                    <a:pt x="3384" y="7685"/>
                    <a:pt x="3112" y="7661"/>
                    <a:pt x="2755" y="7629"/>
                  </a:cubicBezTo>
                  <a:cubicBezTo>
                    <a:pt x="1653" y="7629"/>
                    <a:pt x="827" y="8037"/>
                    <a:pt x="133" y="8863"/>
                  </a:cubicBezTo>
                  <a:cubicBezTo>
                    <a:pt x="0" y="9007"/>
                    <a:pt x="0" y="9139"/>
                    <a:pt x="133" y="9414"/>
                  </a:cubicBezTo>
                  <a:cubicBezTo>
                    <a:pt x="10467" y="9414"/>
                    <a:pt x="20933" y="9965"/>
                    <a:pt x="31531" y="10108"/>
                  </a:cubicBezTo>
                  <a:lnTo>
                    <a:pt x="31531" y="9282"/>
                  </a:lnTo>
                  <a:cubicBezTo>
                    <a:pt x="31256" y="7905"/>
                    <a:pt x="30573" y="7211"/>
                    <a:pt x="29052" y="7079"/>
                  </a:cubicBezTo>
                  <a:lnTo>
                    <a:pt x="28920" y="7079"/>
                  </a:lnTo>
                  <a:cubicBezTo>
                    <a:pt x="28369" y="6935"/>
                    <a:pt x="28226" y="6803"/>
                    <a:pt x="28094" y="6252"/>
                  </a:cubicBezTo>
                  <a:cubicBezTo>
                    <a:pt x="27951" y="5977"/>
                    <a:pt x="27951" y="5558"/>
                    <a:pt x="27818" y="5151"/>
                  </a:cubicBezTo>
                  <a:cubicBezTo>
                    <a:pt x="27543" y="4049"/>
                    <a:pt x="26849" y="3079"/>
                    <a:pt x="25890" y="2528"/>
                  </a:cubicBezTo>
                  <a:cubicBezTo>
                    <a:pt x="25310" y="2169"/>
                    <a:pt x="24730" y="1998"/>
                    <a:pt x="24149" y="1998"/>
                  </a:cubicBezTo>
                  <a:cubicBezTo>
                    <a:pt x="23628" y="1998"/>
                    <a:pt x="23107" y="2136"/>
                    <a:pt x="22585" y="2396"/>
                  </a:cubicBezTo>
                  <a:cubicBezTo>
                    <a:pt x="22167" y="2672"/>
                    <a:pt x="21616" y="2947"/>
                    <a:pt x="21208" y="3223"/>
                  </a:cubicBezTo>
                  <a:cubicBezTo>
                    <a:pt x="20790" y="3223"/>
                    <a:pt x="20514" y="2804"/>
                    <a:pt x="20239" y="2528"/>
                  </a:cubicBezTo>
                  <a:cubicBezTo>
                    <a:pt x="19280" y="1427"/>
                    <a:pt x="18178" y="744"/>
                    <a:pt x="16658" y="325"/>
                  </a:cubicBezTo>
                  <a:cubicBezTo>
                    <a:pt x="15830" y="101"/>
                    <a:pt x="14998" y="0"/>
                    <a:pt x="141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376400" y="948825"/>
              <a:ext cx="595775" cy="227750"/>
            </a:xfrm>
            <a:custGeom>
              <a:rect b="b" l="l" r="r" t="t"/>
              <a:pathLst>
                <a:path extrusionOk="0" h="9110" w="23831">
                  <a:moveTo>
                    <a:pt x="11164" y="1215"/>
                  </a:moveTo>
                  <a:cubicBezTo>
                    <a:pt x="11487" y="1215"/>
                    <a:pt x="11807" y="1233"/>
                    <a:pt x="12119" y="1266"/>
                  </a:cubicBezTo>
                  <a:cubicBezTo>
                    <a:pt x="13221" y="1398"/>
                    <a:pt x="14191" y="1673"/>
                    <a:pt x="15017" y="2092"/>
                  </a:cubicBezTo>
                  <a:cubicBezTo>
                    <a:pt x="15843" y="2499"/>
                    <a:pt x="16394" y="3193"/>
                    <a:pt x="16802" y="4020"/>
                  </a:cubicBezTo>
                  <a:cubicBezTo>
                    <a:pt x="16802" y="4295"/>
                    <a:pt x="16945" y="4571"/>
                    <a:pt x="17077" y="4703"/>
                  </a:cubicBezTo>
                  <a:cubicBezTo>
                    <a:pt x="17182" y="4904"/>
                    <a:pt x="17357" y="5035"/>
                    <a:pt x="17551" y="5035"/>
                  </a:cubicBezTo>
                  <a:cubicBezTo>
                    <a:pt x="17623" y="5035"/>
                    <a:pt x="17697" y="5017"/>
                    <a:pt x="17771" y="4978"/>
                  </a:cubicBezTo>
                  <a:cubicBezTo>
                    <a:pt x="18171" y="4656"/>
                    <a:pt x="18575" y="4522"/>
                    <a:pt x="19007" y="4522"/>
                  </a:cubicBezTo>
                  <a:cubicBezTo>
                    <a:pt x="19313" y="4522"/>
                    <a:pt x="19632" y="4589"/>
                    <a:pt x="19975" y="4703"/>
                  </a:cubicBezTo>
                  <a:cubicBezTo>
                    <a:pt x="20801" y="4978"/>
                    <a:pt x="21484" y="5529"/>
                    <a:pt x="22035" y="6355"/>
                  </a:cubicBezTo>
                  <a:cubicBezTo>
                    <a:pt x="22178" y="6499"/>
                    <a:pt x="22310" y="6774"/>
                    <a:pt x="22310" y="7049"/>
                  </a:cubicBezTo>
                  <a:cubicBezTo>
                    <a:pt x="22453" y="7325"/>
                    <a:pt x="22453" y="7457"/>
                    <a:pt x="22586" y="7732"/>
                  </a:cubicBezTo>
                  <a:cubicBezTo>
                    <a:pt x="22310" y="7876"/>
                    <a:pt x="22035" y="7876"/>
                    <a:pt x="21903" y="7876"/>
                  </a:cubicBezTo>
                  <a:lnTo>
                    <a:pt x="1246" y="7876"/>
                  </a:lnTo>
                  <a:cubicBezTo>
                    <a:pt x="1246" y="6774"/>
                    <a:pt x="1653" y="6080"/>
                    <a:pt x="2479" y="5672"/>
                  </a:cubicBezTo>
                  <a:cubicBezTo>
                    <a:pt x="2689" y="5601"/>
                    <a:pt x="2862" y="5565"/>
                    <a:pt x="3034" y="5565"/>
                  </a:cubicBezTo>
                  <a:cubicBezTo>
                    <a:pt x="3207" y="5565"/>
                    <a:pt x="3377" y="5601"/>
                    <a:pt x="3581" y="5672"/>
                  </a:cubicBezTo>
                  <a:cubicBezTo>
                    <a:pt x="3724" y="5672"/>
                    <a:pt x="4000" y="5805"/>
                    <a:pt x="4132" y="5805"/>
                  </a:cubicBezTo>
                  <a:cubicBezTo>
                    <a:pt x="4271" y="5841"/>
                    <a:pt x="4393" y="5859"/>
                    <a:pt x="4501" y="5859"/>
                  </a:cubicBezTo>
                  <a:cubicBezTo>
                    <a:pt x="4822" y="5859"/>
                    <a:pt x="5028" y="5702"/>
                    <a:pt x="5234" y="5397"/>
                  </a:cubicBezTo>
                  <a:cubicBezTo>
                    <a:pt x="5377" y="5121"/>
                    <a:pt x="5377" y="4846"/>
                    <a:pt x="5509" y="4571"/>
                  </a:cubicBezTo>
                  <a:cubicBezTo>
                    <a:pt x="5928" y="3326"/>
                    <a:pt x="6754" y="2499"/>
                    <a:pt x="7856" y="1949"/>
                  </a:cubicBezTo>
                  <a:cubicBezTo>
                    <a:pt x="8920" y="1421"/>
                    <a:pt x="10063" y="1215"/>
                    <a:pt x="11164" y="1215"/>
                  </a:cubicBezTo>
                  <a:close/>
                  <a:moveTo>
                    <a:pt x="10946" y="1"/>
                  </a:moveTo>
                  <a:cubicBezTo>
                    <a:pt x="9482" y="1"/>
                    <a:pt x="8126" y="522"/>
                    <a:pt x="6886" y="1266"/>
                  </a:cubicBezTo>
                  <a:cubicBezTo>
                    <a:pt x="5785" y="1949"/>
                    <a:pt x="4958" y="2918"/>
                    <a:pt x="4683" y="4152"/>
                  </a:cubicBezTo>
                  <a:cubicBezTo>
                    <a:pt x="4551" y="4427"/>
                    <a:pt x="4407" y="4571"/>
                    <a:pt x="4407" y="4703"/>
                  </a:cubicBezTo>
                  <a:cubicBezTo>
                    <a:pt x="3857" y="4571"/>
                    <a:pt x="3449" y="4427"/>
                    <a:pt x="2898" y="4427"/>
                  </a:cubicBezTo>
                  <a:cubicBezTo>
                    <a:pt x="1653" y="4703"/>
                    <a:pt x="419" y="5529"/>
                    <a:pt x="144" y="7325"/>
                  </a:cubicBezTo>
                  <a:cubicBezTo>
                    <a:pt x="1" y="8834"/>
                    <a:pt x="144" y="8834"/>
                    <a:pt x="1521" y="8977"/>
                  </a:cubicBezTo>
                  <a:lnTo>
                    <a:pt x="18179" y="8977"/>
                  </a:lnTo>
                  <a:cubicBezTo>
                    <a:pt x="19699" y="8977"/>
                    <a:pt x="21076" y="8977"/>
                    <a:pt x="22586" y="9110"/>
                  </a:cubicBezTo>
                  <a:cubicBezTo>
                    <a:pt x="23280" y="9110"/>
                    <a:pt x="23831" y="8427"/>
                    <a:pt x="23687" y="7732"/>
                  </a:cubicBezTo>
                  <a:cubicBezTo>
                    <a:pt x="23412" y="5805"/>
                    <a:pt x="22310" y="4427"/>
                    <a:pt x="20525" y="3744"/>
                  </a:cubicBezTo>
                  <a:cubicBezTo>
                    <a:pt x="20123" y="3543"/>
                    <a:pt x="19644" y="3413"/>
                    <a:pt x="19149" y="3413"/>
                  </a:cubicBezTo>
                  <a:cubicBezTo>
                    <a:pt x="18967" y="3413"/>
                    <a:pt x="18782" y="3430"/>
                    <a:pt x="18597" y="3469"/>
                  </a:cubicBezTo>
                  <a:cubicBezTo>
                    <a:pt x="18454" y="3601"/>
                    <a:pt x="18179" y="3601"/>
                    <a:pt x="17903" y="3601"/>
                  </a:cubicBezTo>
                  <a:cubicBezTo>
                    <a:pt x="17771" y="3326"/>
                    <a:pt x="17628" y="3193"/>
                    <a:pt x="17628" y="3050"/>
                  </a:cubicBezTo>
                  <a:cubicBezTo>
                    <a:pt x="17077" y="2092"/>
                    <a:pt x="16394" y="1398"/>
                    <a:pt x="15425" y="990"/>
                  </a:cubicBezTo>
                  <a:cubicBezTo>
                    <a:pt x="14191" y="296"/>
                    <a:pt x="12813" y="21"/>
                    <a:pt x="11436" y="21"/>
                  </a:cubicBezTo>
                  <a:cubicBezTo>
                    <a:pt x="11272" y="7"/>
                    <a:pt x="11108" y="1"/>
                    <a:pt x="1094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4407525" y="979200"/>
              <a:ext cx="533525" cy="166525"/>
            </a:xfrm>
            <a:custGeom>
              <a:rect b="b" l="l" r="r" t="t"/>
              <a:pathLst>
                <a:path extrusionOk="0" h="6661" w="21341">
                  <a:moveTo>
                    <a:pt x="9919" y="0"/>
                  </a:moveTo>
                  <a:cubicBezTo>
                    <a:pt x="8818" y="0"/>
                    <a:pt x="7675" y="206"/>
                    <a:pt x="6611" y="734"/>
                  </a:cubicBezTo>
                  <a:cubicBezTo>
                    <a:pt x="5509" y="1284"/>
                    <a:pt x="4683" y="2111"/>
                    <a:pt x="4264" y="3356"/>
                  </a:cubicBezTo>
                  <a:cubicBezTo>
                    <a:pt x="4132" y="3631"/>
                    <a:pt x="4132" y="3906"/>
                    <a:pt x="3989" y="4182"/>
                  </a:cubicBezTo>
                  <a:cubicBezTo>
                    <a:pt x="3783" y="4487"/>
                    <a:pt x="3577" y="4644"/>
                    <a:pt x="3256" y="4644"/>
                  </a:cubicBezTo>
                  <a:cubicBezTo>
                    <a:pt x="3148" y="4644"/>
                    <a:pt x="3026" y="4626"/>
                    <a:pt x="2887" y="4590"/>
                  </a:cubicBezTo>
                  <a:cubicBezTo>
                    <a:pt x="2755" y="4590"/>
                    <a:pt x="2479" y="4457"/>
                    <a:pt x="2336" y="4457"/>
                  </a:cubicBezTo>
                  <a:cubicBezTo>
                    <a:pt x="2132" y="4386"/>
                    <a:pt x="1962" y="4350"/>
                    <a:pt x="1789" y="4350"/>
                  </a:cubicBezTo>
                  <a:cubicBezTo>
                    <a:pt x="1617" y="4350"/>
                    <a:pt x="1444" y="4386"/>
                    <a:pt x="1234" y="4457"/>
                  </a:cubicBezTo>
                  <a:cubicBezTo>
                    <a:pt x="408" y="4865"/>
                    <a:pt x="1" y="5559"/>
                    <a:pt x="1" y="6661"/>
                  </a:cubicBezTo>
                  <a:lnTo>
                    <a:pt x="20658" y="6661"/>
                  </a:lnTo>
                  <a:cubicBezTo>
                    <a:pt x="20790" y="6661"/>
                    <a:pt x="21065" y="6661"/>
                    <a:pt x="21341" y="6517"/>
                  </a:cubicBezTo>
                  <a:cubicBezTo>
                    <a:pt x="21208" y="6242"/>
                    <a:pt x="21208" y="6110"/>
                    <a:pt x="21065" y="5834"/>
                  </a:cubicBezTo>
                  <a:cubicBezTo>
                    <a:pt x="21065" y="5559"/>
                    <a:pt x="20933" y="5284"/>
                    <a:pt x="20790" y="5140"/>
                  </a:cubicBezTo>
                  <a:cubicBezTo>
                    <a:pt x="20239" y="4314"/>
                    <a:pt x="19556" y="3763"/>
                    <a:pt x="18730" y="3488"/>
                  </a:cubicBezTo>
                  <a:cubicBezTo>
                    <a:pt x="18387" y="3374"/>
                    <a:pt x="18068" y="3307"/>
                    <a:pt x="17762" y="3307"/>
                  </a:cubicBezTo>
                  <a:cubicBezTo>
                    <a:pt x="17330" y="3307"/>
                    <a:pt x="16926" y="3441"/>
                    <a:pt x="16526" y="3763"/>
                  </a:cubicBezTo>
                  <a:cubicBezTo>
                    <a:pt x="16452" y="3802"/>
                    <a:pt x="16378" y="3820"/>
                    <a:pt x="16306" y="3820"/>
                  </a:cubicBezTo>
                  <a:cubicBezTo>
                    <a:pt x="16112" y="3820"/>
                    <a:pt x="15937" y="3689"/>
                    <a:pt x="15832" y="3488"/>
                  </a:cubicBezTo>
                  <a:cubicBezTo>
                    <a:pt x="15700" y="3356"/>
                    <a:pt x="15557" y="3080"/>
                    <a:pt x="15557" y="2805"/>
                  </a:cubicBezTo>
                  <a:cubicBezTo>
                    <a:pt x="15149" y="1978"/>
                    <a:pt x="14598" y="1284"/>
                    <a:pt x="13772" y="877"/>
                  </a:cubicBezTo>
                  <a:cubicBezTo>
                    <a:pt x="12946" y="458"/>
                    <a:pt x="11976" y="183"/>
                    <a:pt x="10874" y="51"/>
                  </a:cubicBezTo>
                  <a:cubicBezTo>
                    <a:pt x="10562" y="18"/>
                    <a:pt x="10242" y="0"/>
                    <a:pt x="99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4479700" y="4102950"/>
              <a:ext cx="543975" cy="809125"/>
            </a:xfrm>
            <a:custGeom>
              <a:rect b="b" l="l" r="r" t="t"/>
              <a:pathLst>
                <a:path extrusionOk="0" h="32365" w="21759">
                  <a:moveTo>
                    <a:pt x="10775" y="1229"/>
                  </a:moveTo>
                  <a:cubicBezTo>
                    <a:pt x="11087" y="1229"/>
                    <a:pt x="11399" y="1274"/>
                    <a:pt x="11711" y="1378"/>
                  </a:cubicBezTo>
                  <a:cubicBezTo>
                    <a:pt x="14598" y="1796"/>
                    <a:pt x="16526" y="3306"/>
                    <a:pt x="17627" y="5928"/>
                  </a:cubicBezTo>
                  <a:cubicBezTo>
                    <a:pt x="18178" y="7305"/>
                    <a:pt x="18454" y="8682"/>
                    <a:pt x="18454" y="10191"/>
                  </a:cubicBezTo>
                  <a:cubicBezTo>
                    <a:pt x="18454" y="11018"/>
                    <a:pt x="18321" y="11844"/>
                    <a:pt x="18178" y="12813"/>
                  </a:cubicBezTo>
                  <a:cubicBezTo>
                    <a:pt x="18046" y="13640"/>
                    <a:pt x="17771" y="14323"/>
                    <a:pt x="17352" y="15017"/>
                  </a:cubicBezTo>
                  <a:cubicBezTo>
                    <a:pt x="17220" y="15292"/>
                    <a:pt x="16944" y="15568"/>
                    <a:pt x="16801" y="15975"/>
                  </a:cubicBezTo>
                  <a:cubicBezTo>
                    <a:pt x="16669" y="16394"/>
                    <a:pt x="16801" y="16669"/>
                    <a:pt x="17220" y="16801"/>
                  </a:cubicBezTo>
                  <a:cubicBezTo>
                    <a:pt x="17352" y="16801"/>
                    <a:pt x="17352" y="16945"/>
                    <a:pt x="17352" y="16945"/>
                  </a:cubicBezTo>
                  <a:cubicBezTo>
                    <a:pt x="18729" y="17077"/>
                    <a:pt x="19423" y="17903"/>
                    <a:pt x="19831" y="19005"/>
                  </a:cubicBezTo>
                  <a:cubicBezTo>
                    <a:pt x="20382" y="20250"/>
                    <a:pt x="20382" y="21627"/>
                    <a:pt x="20106" y="23004"/>
                  </a:cubicBezTo>
                  <a:cubicBezTo>
                    <a:pt x="19699" y="24789"/>
                    <a:pt x="18872" y="26441"/>
                    <a:pt x="17495" y="27686"/>
                  </a:cubicBezTo>
                  <a:lnTo>
                    <a:pt x="16393" y="28788"/>
                  </a:lnTo>
                  <a:cubicBezTo>
                    <a:pt x="15424" y="29746"/>
                    <a:pt x="14322" y="30297"/>
                    <a:pt x="13088" y="30848"/>
                  </a:cubicBezTo>
                  <a:cubicBezTo>
                    <a:pt x="12119" y="31124"/>
                    <a:pt x="11293" y="31267"/>
                    <a:pt x="10334" y="31267"/>
                  </a:cubicBezTo>
                  <a:cubicBezTo>
                    <a:pt x="10059" y="31267"/>
                    <a:pt x="9783" y="31124"/>
                    <a:pt x="9508" y="31124"/>
                  </a:cubicBezTo>
                  <a:cubicBezTo>
                    <a:pt x="9365" y="30991"/>
                    <a:pt x="9089" y="30848"/>
                    <a:pt x="8957" y="30848"/>
                  </a:cubicBezTo>
                  <a:cubicBezTo>
                    <a:pt x="7437" y="30573"/>
                    <a:pt x="6478" y="29614"/>
                    <a:pt x="5509" y="28645"/>
                  </a:cubicBezTo>
                  <a:cubicBezTo>
                    <a:pt x="4682" y="27686"/>
                    <a:pt x="4275" y="26585"/>
                    <a:pt x="3999" y="25483"/>
                  </a:cubicBezTo>
                  <a:cubicBezTo>
                    <a:pt x="3856" y="24789"/>
                    <a:pt x="3856" y="24106"/>
                    <a:pt x="3999" y="23555"/>
                  </a:cubicBezTo>
                  <a:cubicBezTo>
                    <a:pt x="3999" y="23279"/>
                    <a:pt x="3999" y="23136"/>
                    <a:pt x="4131" y="22861"/>
                  </a:cubicBezTo>
                  <a:cubicBezTo>
                    <a:pt x="4131" y="22453"/>
                    <a:pt x="3999" y="22178"/>
                    <a:pt x="3724" y="21902"/>
                  </a:cubicBezTo>
                  <a:cubicBezTo>
                    <a:pt x="826" y="19556"/>
                    <a:pt x="694" y="14466"/>
                    <a:pt x="2898" y="11844"/>
                  </a:cubicBezTo>
                  <a:cubicBezTo>
                    <a:pt x="3448" y="11161"/>
                    <a:pt x="4131" y="10610"/>
                    <a:pt x="4682" y="10059"/>
                  </a:cubicBezTo>
                  <a:cubicBezTo>
                    <a:pt x="4958" y="9916"/>
                    <a:pt x="5101" y="9784"/>
                    <a:pt x="5233" y="9640"/>
                  </a:cubicBezTo>
                  <a:cubicBezTo>
                    <a:pt x="5652" y="9365"/>
                    <a:pt x="5784" y="9090"/>
                    <a:pt x="5652" y="8682"/>
                  </a:cubicBezTo>
                  <a:lnTo>
                    <a:pt x="5652" y="7856"/>
                  </a:lnTo>
                  <a:cubicBezTo>
                    <a:pt x="4826" y="4683"/>
                    <a:pt x="6886" y="2479"/>
                    <a:pt x="9232" y="1521"/>
                  </a:cubicBezTo>
                  <a:cubicBezTo>
                    <a:pt x="9746" y="1349"/>
                    <a:pt x="10261" y="1229"/>
                    <a:pt x="10775" y="1229"/>
                  </a:cubicBezTo>
                  <a:close/>
                  <a:moveTo>
                    <a:pt x="10191" y="0"/>
                  </a:moveTo>
                  <a:cubicBezTo>
                    <a:pt x="8538" y="276"/>
                    <a:pt x="7304" y="970"/>
                    <a:pt x="6059" y="2204"/>
                  </a:cubicBezTo>
                  <a:cubicBezTo>
                    <a:pt x="4682" y="3581"/>
                    <a:pt x="4131" y="5234"/>
                    <a:pt x="4407" y="7305"/>
                  </a:cubicBezTo>
                  <a:cubicBezTo>
                    <a:pt x="4407" y="7712"/>
                    <a:pt x="4550" y="8263"/>
                    <a:pt x="4550" y="8814"/>
                  </a:cubicBezTo>
                  <a:cubicBezTo>
                    <a:pt x="4275" y="8957"/>
                    <a:pt x="3999" y="9233"/>
                    <a:pt x="3724" y="9508"/>
                  </a:cubicBezTo>
                  <a:cubicBezTo>
                    <a:pt x="1928" y="11018"/>
                    <a:pt x="694" y="12670"/>
                    <a:pt x="275" y="15017"/>
                  </a:cubicBezTo>
                  <a:cubicBezTo>
                    <a:pt x="0" y="17352"/>
                    <a:pt x="419" y="19556"/>
                    <a:pt x="1796" y="21627"/>
                  </a:cubicBezTo>
                  <a:cubicBezTo>
                    <a:pt x="2071" y="22035"/>
                    <a:pt x="2479" y="22453"/>
                    <a:pt x="2898" y="22861"/>
                  </a:cubicBezTo>
                  <a:cubicBezTo>
                    <a:pt x="2898" y="23136"/>
                    <a:pt x="2898" y="23555"/>
                    <a:pt x="2754" y="23963"/>
                  </a:cubicBezTo>
                  <a:cubicBezTo>
                    <a:pt x="2754" y="24932"/>
                    <a:pt x="2898" y="25890"/>
                    <a:pt x="3305" y="26992"/>
                  </a:cubicBezTo>
                  <a:cubicBezTo>
                    <a:pt x="3999" y="28788"/>
                    <a:pt x="5233" y="30297"/>
                    <a:pt x="7029" y="31267"/>
                  </a:cubicBezTo>
                  <a:cubicBezTo>
                    <a:pt x="8202" y="32018"/>
                    <a:pt x="9425" y="32365"/>
                    <a:pt x="10699" y="32365"/>
                  </a:cubicBezTo>
                  <a:cubicBezTo>
                    <a:pt x="11518" y="32365"/>
                    <a:pt x="12358" y="32221"/>
                    <a:pt x="13221" y="31950"/>
                  </a:cubicBezTo>
                  <a:cubicBezTo>
                    <a:pt x="14741" y="31542"/>
                    <a:pt x="15975" y="30716"/>
                    <a:pt x="17077" y="29746"/>
                  </a:cubicBezTo>
                  <a:cubicBezTo>
                    <a:pt x="17495" y="29339"/>
                    <a:pt x="17771" y="28920"/>
                    <a:pt x="18178" y="28645"/>
                  </a:cubicBezTo>
                  <a:cubicBezTo>
                    <a:pt x="19423" y="27686"/>
                    <a:pt x="20106" y="26441"/>
                    <a:pt x="20657" y="25064"/>
                  </a:cubicBezTo>
                  <a:cubicBezTo>
                    <a:pt x="21627" y="23004"/>
                    <a:pt x="21759" y="20933"/>
                    <a:pt x="21076" y="18873"/>
                  </a:cubicBezTo>
                  <a:cubicBezTo>
                    <a:pt x="20800" y="17903"/>
                    <a:pt x="20106" y="17077"/>
                    <a:pt x="19280" y="16394"/>
                  </a:cubicBezTo>
                  <a:cubicBezTo>
                    <a:pt x="19005" y="16118"/>
                    <a:pt x="18597" y="15975"/>
                    <a:pt x="18178" y="15700"/>
                  </a:cubicBezTo>
                  <a:lnTo>
                    <a:pt x="18597" y="14873"/>
                  </a:lnTo>
                  <a:cubicBezTo>
                    <a:pt x="18872" y="14190"/>
                    <a:pt x="19148" y="13496"/>
                    <a:pt x="19280" y="12813"/>
                  </a:cubicBezTo>
                  <a:cubicBezTo>
                    <a:pt x="19555" y="11161"/>
                    <a:pt x="19699" y="9508"/>
                    <a:pt x="19423" y="7856"/>
                  </a:cubicBezTo>
                  <a:cubicBezTo>
                    <a:pt x="18872" y="3856"/>
                    <a:pt x="16118" y="695"/>
                    <a:pt x="11987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4497050" y="4133675"/>
              <a:ext cx="492200" cy="750950"/>
            </a:xfrm>
            <a:custGeom>
              <a:rect b="b" l="l" r="r" t="t"/>
              <a:pathLst>
                <a:path extrusionOk="0" h="30038" w="19688">
                  <a:moveTo>
                    <a:pt x="10081" y="0"/>
                  </a:moveTo>
                  <a:cubicBezTo>
                    <a:pt x="9567" y="0"/>
                    <a:pt x="9052" y="120"/>
                    <a:pt x="8538" y="292"/>
                  </a:cubicBezTo>
                  <a:cubicBezTo>
                    <a:pt x="6192" y="1250"/>
                    <a:pt x="4132" y="3454"/>
                    <a:pt x="4958" y="6627"/>
                  </a:cubicBezTo>
                  <a:lnTo>
                    <a:pt x="4958" y="7453"/>
                  </a:lnTo>
                  <a:cubicBezTo>
                    <a:pt x="5090" y="7861"/>
                    <a:pt x="4958" y="8136"/>
                    <a:pt x="4539" y="8411"/>
                  </a:cubicBezTo>
                  <a:cubicBezTo>
                    <a:pt x="4407" y="8555"/>
                    <a:pt x="4264" y="8687"/>
                    <a:pt x="3988" y="8830"/>
                  </a:cubicBezTo>
                  <a:cubicBezTo>
                    <a:pt x="3437" y="9381"/>
                    <a:pt x="2754" y="9932"/>
                    <a:pt x="2204" y="10615"/>
                  </a:cubicBezTo>
                  <a:cubicBezTo>
                    <a:pt x="0" y="13237"/>
                    <a:pt x="132" y="18327"/>
                    <a:pt x="3030" y="20673"/>
                  </a:cubicBezTo>
                  <a:cubicBezTo>
                    <a:pt x="3305" y="20949"/>
                    <a:pt x="3437" y="21224"/>
                    <a:pt x="3437" y="21632"/>
                  </a:cubicBezTo>
                  <a:cubicBezTo>
                    <a:pt x="3305" y="21907"/>
                    <a:pt x="3305" y="22050"/>
                    <a:pt x="3305" y="22326"/>
                  </a:cubicBezTo>
                  <a:cubicBezTo>
                    <a:pt x="3162" y="22877"/>
                    <a:pt x="3162" y="23560"/>
                    <a:pt x="3305" y="24254"/>
                  </a:cubicBezTo>
                  <a:cubicBezTo>
                    <a:pt x="3581" y="25356"/>
                    <a:pt x="3988" y="26457"/>
                    <a:pt x="4815" y="27416"/>
                  </a:cubicBezTo>
                  <a:cubicBezTo>
                    <a:pt x="5784" y="28385"/>
                    <a:pt x="6743" y="29344"/>
                    <a:pt x="8263" y="29619"/>
                  </a:cubicBezTo>
                  <a:cubicBezTo>
                    <a:pt x="8395" y="29619"/>
                    <a:pt x="8671" y="29762"/>
                    <a:pt x="8814" y="29895"/>
                  </a:cubicBezTo>
                  <a:cubicBezTo>
                    <a:pt x="9089" y="29895"/>
                    <a:pt x="9365" y="30038"/>
                    <a:pt x="9640" y="30038"/>
                  </a:cubicBezTo>
                  <a:cubicBezTo>
                    <a:pt x="10599" y="30038"/>
                    <a:pt x="11425" y="29895"/>
                    <a:pt x="12394" y="29619"/>
                  </a:cubicBezTo>
                  <a:cubicBezTo>
                    <a:pt x="13628" y="29068"/>
                    <a:pt x="14730" y="28517"/>
                    <a:pt x="15699" y="27559"/>
                  </a:cubicBezTo>
                  <a:lnTo>
                    <a:pt x="16801" y="26457"/>
                  </a:lnTo>
                  <a:cubicBezTo>
                    <a:pt x="18178" y="25212"/>
                    <a:pt x="19005" y="23560"/>
                    <a:pt x="19412" y="21775"/>
                  </a:cubicBezTo>
                  <a:cubicBezTo>
                    <a:pt x="19688" y="20398"/>
                    <a:pt x="19688" y="19021"/>
                    <a:pt x="19137" y="17776"/>
                  </a:cubicBezTo>
                  <a:cubicBezTo>
                    <a:pt x="18729" y="16674"/>
                    <a:pt x="18035" y="15848"/>
                    <a:pt x="16658" y="15716"/>
                  </a:cubicBezTo>
                  <a:cubicBezTo>
                    <a:pt x="16658" y="15716"/>
                    <a:pt x="16658" y="15572"/>
                    <a:pt x="16526" y="15572"/>
                  </a:cubicBezTo>
                  <a:cubicBezTo>
                    <a:pt x="16107" y="15440"/>
                    <a:pt x="15975" y="15165"/>
                    <a:pt x="16107" y="14746"/>
                  </a:cubicBezTo>
                  <a:cubicBezTo>
                    <a:pt x="16250" y="14339"/>
                    <a:pt x="16526" y="14063"/>
                    <a:pt x="16658" y="13788"/>
                  </a:cubicBezTo>
                  <a:cubicBezTo>
                    <a:pt x="17077" y="13094"/>
                    <a:pt x="17352" y="12411"/>
                    <a:pt x="17484" y="11584"/>
                  </a:cubicBezTo>
                  <a:cubicBezTo>
                    <a:pt x="17627" y="10615"/>
                    <a:pt x="17760" y="9789"/>
                    <a:pt x="17760" y="8962"/>
                  </a:cubicBezTo>
                  <a:cubicBezTo>
                    <a:pt x="17760" y="7453"/>
                    <a:pt x="17484" y="6076"/>
                    <a:pt x="16933" y="4699"/>
                  </a:cubicBezTo>
                  <a:cubicBezTo>
                    <a:pt x="15832" y="2077"/>
                    <a:pt x="13904" y="567"/>
                    <a:pt x="11017" y="149"/>
                  </a:cubicBezTo>
                  <a:cubicBezTo>
                    <a:pt x="10705" y="45"/>
                    <a:pt x="10393" y="0"/>
                    <a:pt x="1008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593450" y="4237350"/>
              <a:ext cx="299400" cy="836500"/>
            </a:xfrm>
            <a:custGeom>
              <a:rect b="b" l="l" r="r" t="t"/>
              <a:pathLst>
                <a:path extrusionOk="0" h="33460" w="11976">
                  <a:moveTo>
                    <a:pt x="5641" y="1"/>
                  </a:moveTo>
                  <a:cubicBezTo>
                    <a:pt x="5365" y="1"/>
                    <a:pt x="5233" y="276"/>
                    <a:pt x="5233" y="552"/>
                  </a:cubicBezTo>
                  <a:cubicBezTo>
                    <a:pt x="5090" y="827"/>
                    <a:pt x="5090" y="959"/>
                    <a:pt x="5090" y="1102"/>
                  </a:cubicBezTo>
                  <a:cubicBezTo>
                    <a:pt x="5233" y="1653"/>
                    <a:pt x="5233" y="2204"/>
                    <a:pt x="5233" y="2755"/>
                  </a:cubicBezTo>
                  <a:lnTo>
                    <a:pt x="5233" y="8396"/>
                  </a:lnTo>
                  <a:cubicBezTo>
                    <a:pt x="5233" y="8539"/>
                    <a:pt x="5365" y="8671"/>
                    <a:pt x="4958" y="8814"/>
                  </a:cubicBezTo>
                  <a:cubicBezTo>
                    <a:pt x="4815" y="8539"/>
                    <a:pt x="4682" y="8396"/>
                    <a:pt x="4407" y="8120"/>
                  </a:cubicBezTo>
                  <a:cubicBezTo>
                    <a:pt x="3988" y="7569"/>
                    <a:pt x="3581" y="7162"/>
                    <a:pt x="3162" y="6743"/>
                  </a:cubicBezTo>
                  <a:cubicBezTo>
                    <a:pt x="3030" y="6468"/>
                    <a:pt x="2754" y="6336"/>
                    <a:pt x="2479" y="6192"/>
                  </a:cubicBezTo>
                  <a:cubicBezTo>
                    <a:pt x="2479" y="6126"/>
                    <a:pt x="2410" y="6093"/>
                    <a:pt x="2341" y="6093"/>
                  </a:cubicBezTo>
                  <a:cubicBezTo>
                    <a:pt x="2272" y="6093"/>
                    <a:pt x="2204" y="6126"/>
                    <a:pt x="2204" y="6192"/>
                  </a:cubicBezTo>
                  <a:cubicBezTo>
                    <a:pt x="2060" y="6192"/>
                    <a:pt x="2060" y="6336"/>
                    <a:pt x="2060" y="6468"/>
                  </a:cubicBezTo>
                  <a:cubicBezTo>
                    <a:pt x="2204" y="6743"/>
                    <a:pt x="2336" y="7162"/>
                    <a:pt x="2479" y="7294"/>
                  </a:cubicBezTo>
                  <a:cubicBezTo>
                    <a:pt x="3305" y="8264"/>
                    <a:pt x="3988" y="9222"/>
                    <a:pt x="4815" y="10048"/>
                  </a:cubicBezTo>
                  <a:cubicBezTo>
                    <a:pt x="5090" y="10467"/>
                    <a:pt x="5233" y="10742"/>
                    <a:pt x="5233" y="11150"/>
                  </a:cubicBezTo>
                  <a:lnTo>
                    <a:pt x="5233" y="15975"/>
                  </a:lnTo>
                  <a:cubicBezTo>
                    <a:pt x="5233" y="16108"/>
                    <a:pt x="5365" y="16251"/>
                    <a:pt x="5090" y="16383"/>
                  </a:cubicBezTo>
                  <a:cubicBezTo>
                    <a:pt x="4815" y="16108"/>
                    <a:pt x="4407" y="15832"/>
                    <a:pt x="4131" y="15557"/>
                  </a:cubicBezTo>
                  <a:cubicBezTo>
                    <a:pt x="3581" y="15006"/>
                    <a:pt x="3030" y="14323"/>
                    <a:pt x="2479" y="13772"/>
                  </a:cubicBezTo>
                  <a:cubicBezTo>
                    <a:pt x="2060" y="13353"/>
                    <a:pt x="1509" y="12946"/>
                    <a:pt x="959" y="12395"/>
                  </a:cubicBezTo>
                  <a:cubicBezTo>
                    <a:pt x="826" y="12252"/>
                    <a:pt x="551" y="12252"/>
                    <a:pt x="408" y="12120"/>
                  </a:cubicBezTo>
                  <a:cubicBezTo>
                    <a:pt x="276" y="12120"/>
                    <a:pt x="132" y="12252"/>
                    <a:pt x="0" y="12252"/>
                  </a:cubicBezTo>
                  <a:lnTo>
                    <a:pt x="0" y="12670"/>
                  </a:lnTo>
                  <a:cubicBezTo>
                    <a:pt x="132" y="12946"/>
                    <a:pt x="408" y="13221"/>
                    <a:pt x="683" y="13353"/>
                  </a:cubicBezTo>
                  <a:cubicBezTo>
                    <a:pt x="1928" y="14731"/>
                    <a:pt x="3305" y="15975"/>
                    <a:pt x="4682" y="17353"/>
                  </a:cubicBezTo>
                  <a:cubicBezTo>
                    <a:pt x="4815" y="17485"/>
                    <a:pt x="5090" y="17760"/>
                    <a:pt x="5233" y="18036"/>
                  </a:cubicBezTo>
                  <a:lnTo>
                    <a:pt x="5233" y="19137"/>
                  </a:lnTo>
                  <a:cubicBezTo>
                    <a:pt x="5365" y="22993"/>
                    <a:pt x="5365" y="26992"/>
                    <a:pt x="5365" y="30981"/>
                  </a:cubicBezTo>
                  <a:lnTo>
                    <a:pt x="5365" y="32633"/>
                  </a:lnTo>
                  <a:cubicBezTo>
                    <a:pt x="5365" y="32909"/>
                    <a:pt x="5365" y="33052"/>
                    <a:pt x="5509" y="33327"/>
                  </a:cubicBezTo>
                  <a:cubicBezTo>
                    <a:pt x="5509" y="33327"/>
                    <a:pt x="5641" y="33459"/>
                    <a:pt x="5784" y="33459"/>
                  </a:cubicBezTo>
                  <a:cubicBezTo>
                    <a:pt x="5916" y="33459"/>
                    <a:pt x="6059" y="33327"/>
                    <a:pt x="6059" y="33327"/>
                  </a:cubicBezTo>
                  <a:cubicBezTo>
                    <a:pt x="6192" y="32909"/>
                    <a:pt x="6192" y="32501"/>
                    <a:pt x="6192" y="32226"/>
                  </a:cubicBezTo>
                  <a:cubicBezTo>
                    <a:pt x="6335" y="29604"/>
                    <a:pt x="6192" y="27125"/>
                    <a:pt x="6192" y="24646"/>
                  </a:cubicBezTo>
                  <a:lnTo>
                    <a:pt x="6192" y="23687"/>
                  </a:lnTo>
                  <a:cubicBezTo>
                    <a:pt x="7569" y="22167"/>
                    <a:pt x="8814" y="20933"/>
                    <a:pt x="10048" y="19688"/>
                  </a:cubicBezTo>
                  <a:cubicBezTo>
                    <a:pt x="10466" y="19281"/>
                    <a:pt x="11017" y="18730"/>
                    <a:pt x="11425" y="18179"/>
                  </a:cubicBezTo>
                  <a:cubicBezTo>
                    <a:pt x="11568" y="18036"/>
                    <a:pt x="11700" y="17760"/>
                    <a:pt x="11843" y="17485"/>
                  </a:cubicBezTo>
                  <a:cubicBezTo>
                    <a:pt x="11976" y="17209"/>
                    <a:pt x="11976" y="16934"/>
                    <a:pt x="11568" y="16934"/>
                  </a:cubicBezTo>
                  <a:cubicBezTo>
                    <a:pt x="11149" y="17077"/>
                    <a:pt x="10874" y="17353"/>
                    <a:pt x="10466" y="17760"/>
                  </a:cubicBezTo>
                  <a:cubicBezTo>
                    <a:pt x="9365" y="18862"/>
                    <a:pt x="8263" y="19964"/>
                    <a:pt x="7293" y="21065"/>
                  </a:cubicBezTo>
                  <a:cubicBezTo>
                    <a:pt x="7018" y="21341"/>
                    <a:pt x="6743" y="21759"/>
                    <a:pt x="6335" y="21892"/>
                  </a:cubicBezTo>
                  <a:cubicBezTo>
                    <a:pt x="6335" y="21616"/>
                    <a:pt x="6192" y="21484"/>
                    <a:pt x="6192" y="21209"/>
                  </a:cubicBezTo>
                  <a:lnTo>
                    <a:pt x="6192" y="13497"/>
                  </a:lnTo>
                  <a:lnTo>
                    <a:pt x="6192" y="13078"/>
                  </a:lnTo>
                  <a:cubicBezTo>
                    <a:pt x="6192" y="12803"/>
                    <a:pt x="6192" y="12527"/>
                    <a:pt x="6467" y="12395"/>
                  </a:cubicBezTo>
                  <a:cubicBezTo>
                    <a:pt x="6610" y="12252"/>
                    <a:pt x="6886" y="11976"/>
                    <a:pt x="7161" y="11844"/>
                  </a:cubicBezTo>
                  <a:lnTo>
                    <a:pt x="8814" y="10192"/>
                  </a:lnTo>
                  <a:cubicBezTo>
                    <a:pt x="8946" y="9916"/>
                    <a:pt x="9221" y="9641"/>
                    <a:pt x="9365" y="9365"/>
                  </a:cubicBezTo>
                  <a:cubicBezTo>
                    <a:pt x="9497" y="9222"/>
                    <a:pt x="9497" y="9090"/>
                    <a:pt x="9365" y="8947"/>
                  </a:cubicBezTo>
                  <a:cubicBezTo>
                    <a:pt x="9293" y="8881"/>
                    <a:pt x="9224" y="8847"/>
                    <a:pt x="9155" y="8847"/>
                  </a:cubicBezTo>
                  <a:cubicBezTo>
                    <a:pt x="9086" y="8847"/>
                    <a:pt x="9018" y="8881"/>
                    <a:pt x="8946" y="8947"/>
                  </a:cubicBezTo>
                  <a:cubicBezTo>
                    <a:pt x="8538" y="9090"/>
                    <a:pt x="8263" y="9365"/>
                    <a:pt x="7987" y="9641"/>
                  </a:cubicBezTo>
                  <a:lnTo>
                    <a:pt x="6610" y="11018"/>
                  </a:lnTo>
                  <a:cubicBezTo>
                    <a:pt x="6509" y="11111"/>
                    <a:pt x="6480" y="11210"/>
                    <a:pt x="6374" y="11210"/>
                  </a:cubicBezTo>
                  <a:cubicBezTo>
                    <a:pt x="6330" y="11210"/>
                    <a:pt x="6273" y="11192"/>
                    <a:pt x="6192" y="11150"/>
                  </a:cubicBezTo>
                  <a:lnTo>
                    <a:pt x="6192" y="10742"/>
                  </a:lnTo>
                  <a:lnTo>
                    <a:pt x="6192" y="1378"/>
                  </a:lnTo>
                  <a:lnTo>
                    <a:pt x="6192" y="552"/>
                  </a:lnTo>
                  <a:cubicBezTo>
                    <a:pt x="6059" y="276"/>
                    <a:pt x="5916" y="1"/>
                    <a:pt x="564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85650" y="4092750"/>
              <a:ext cx="544000" cy="809000"/>
            </a:xfrm>
            <a:custGeom>
              <a:rect b="b" l="l" r="r" t="t"/>
              <a:pathLst>
                <a:path extrusionOk="0" h="32360" w="21760">
                  <a:moveTo>
                    <a:pt x="10822" y="1292"/>
                  </a:moveTo>
                  <a:cubicBezTo>
                    <a:pt x="11148" y="1292"/>
                    <a:pt x="11487" y="1325"/>
                    <a:pt x="11844" y="1378"/>
                  </a:cubicBezTo>
                  <a:cubicBezTo>
                    <a:pt x="14599" y="1786"/>
                    <a:pt x="16527" y="3306"/>
                    <a:pt x="17628" y="5917"/>
                  </a:cubicBezTo>
                  <a:cubicBezTo>
                    <a:pt x="18311" y="7294"/>
                    <a:pt x="18587" y="8671"/>
                    <a:pt x="18587" y="10192"/>
                  </a:cubicBezTo>
                  <a:cubicBezTo>
                    <a:pt x="18455" y="11018"/>
                    <a:pt x="18455" y="11976"/>
                    <a:pt x="18311" y="12803"/>
                  </a:cubicBezTo>
                  <a:cubicBezTo>
                    <a:pt x="18179" y="13629"/>
                    <a:pt x="17904" y="14323"/>
                    <a:pt x="17485" y="15006"/>
                  </a:cubicBezTo>
                  <a:cubicBezTo>
                    <a:pt x="17210" y="15281"/>
                    <a:pt x="17077" y="15700"/>
                    <a:pt x="16934" y="15976"/>
                  </a:cubicBezTo>
                  <a:cubicBezTo>
                    <a:pt x="16659" y="16383"/>
                    <a:pt x="16934" y="16659"/>
                    <a:pt x="17210" y="16802"/>
                  </a:cubicBezTo>
                  <a:cubicBezTo>
                    <a:pt x="17353" y="16802"/>
                    <a:pt x="17353" y="16934"/>
                    <a:pt x="17485" y="16934"/>
                  </a:cubicBezTo>
                  <a:cubicBezTo>
                    <a:pt x="18730" y="17077"/>
                    <a:pt x="19413" y="18036"/>
                    <a:pt x="19832" y="19005"/>
                  </a:cubicBezTo>
                  <a:cubicBezTo>
                    <a:pt x="20515" y="20239"/>
                    <a:pt x="20515" y="21616"/>
                    <a:pt x="20239" y="22993"/>
                  </a:cubicBezTo>
                  <a:cubicBezTo>
                    <a:pt x="19832" y="24789"/>
                    <a:pt x="19005" y="26442"/>
                    <a:pt x="17485" y="27819"/>
                  </a:cubicBezTo>
                  <a:cubicBezTo>
                    <a:pt x="17077" y="28094"/>
                    <a:pt x="16802" y="28502"/>
                    <a:pt x="16383" y="28777"/>
                  </a:cubicBezTo>
                  <a:cubicBezTo>
                    <a:pt x="15425" y="29747"/>
                    <a:pt x="14323" y="30298"/>
                    <a:pt x="13078" y="30849"/>
                  </a:cubicBezTo>
                  <a:cubicBezTo>
                    <a:pt x="12252" y="31124"/>
                    <a:pt x="11293" y="31256"/>
                    <a:pt x="10324" y="31256"/>
                  </a:cubicBezTo>
                  <a:cubicBezTo>
                    <a:pt x="10192" y="31256"/>
                    <a:pt x="9916" y="31124"/>
                    <a:pt x="9641" y="31124"/>
                  </a:cubicBezTo>
                  <a:cubicBezTo>
                    <a:pt x="9365" y="31124"/>
                    <a:pt x="9222" y="30981"/>
                    <a:pt x="8947" y="30849"/>
                  </a:cubicBezTo>
                  <a:cubicBezTo>
                    <a:pt x="7570" y="30573"/>
                    <a:pt x="6468" y="29604"/>
                    <a:pt x="5642" y="28645"/>
                  </a:cubicBezTo>
                  <a:cubicBezTo>
                    <a:pt x="4815" y="27676"/>
                    <a:pt x="4265" y="26574"/>
                    <a:pt x="3989" y="25472"/>
                  </a:cubicBezTo>
                  <a:cubicBezTo>
                    <a:pt x="3857" y="24789"/>
                    <a:pt x="3857" y="24238"/>
                    <a:pt x="3989" y="23544"/>
                  </a:cubicBezTo>
                  <a:cubicBezTo>
                    <a:pt x="3989" y="23269"/>
                    <a:pt x="4132" y="23137"/>
                    <a:pt x="4132" y="22861"/>
                  </a:cubicBezTo>
                  <a:cubicBezTo>
                    <a:pt x="4132" y="22443"/>
                    <a:pt x="3989" y="22167"/>
                    <a:pt x="3714" y="21892"/>
                  </a:cubicBezTo>
                  <a:cubicBezTo>
                    <a:pt x="827" y="19556"/>
                    <a:pt x="684" y="14455"/>
                    <a:pt x="3031" y="11844"/>
                  </a:cubicBezTo>
                  <a:cubicBezTo>
                    <a:pt x="3582" y="11150"/>
                    <a:pt x="4132" y="10599"/>
                    <a:pt x="4815" y="10048"/>
                  </a:cubicBezTo>
                  <a:cubicBezTo>
                    <a:pt x="4959" y="9916"/>
                    <a:pt x="5234" y="9773"/>
                    <a:pt x="5366" y="9641"/>
                  </a:cubicBezTo>
                  <a:cubicBezTo>
                    <a:pt x="5642" y="9365"/>
                    <a:pt x="5785" y="9090"/>
                    <a:pt x="5785" y="8671"/>
                  </a:cubicBezTo>
                  <a:cubicBezTo>
                    <a:pt x="5785" y="8396"/>
                    <a:pt x="5642" y="8120"/>
                    <a:pt x="5642" y="7845"/>
                  </a:cubicBezTo>
                  <a:cubicBezTo>
                    <a:pt x="4959" y="4683"/>
                    <a:pt x="7019" y="2480"/>
                    <a:pt x="9222" y="1653"/>
                  </a:cubicBezTo>
                  <a:cubicBezTo>
                    <a:pt x="9744" y="1389"/>
                    <a:pt x="10265" y="1292"/>
                    <a:pt x="10822" y="1292"/>
                  </a:cubicBezTo>
                  <a:close/>
                  <a:moveTo>
                    <a:pt x="10324" y="1"/>
                  </a:moveTo>
                  <a:cubicBezTo>
                    <a:pt x="8671" y="276"/>
                    <a:pt x="7294" y="1103"/>
                    <a:pt x="6193" y="2204"/>
                  </a:cubicBezTo>
                  <a:cubicBezTo>
                    <a:pt x="4815" y="3581"/>
                    <a:pt x="4132" y="5366"/>
                    <a:pt x="4408" y="7294"/>
                  </a:cubicBezTo>
                  <a:cubicBezTo>
                    <a:pt x="4540" y="7845"/>
                    <a:pt x="4540" y="8264"/>
                    <a:pt x="4683" y="8814"/>
                  </a:cubicBezTo>
                  <a:cubicBezTo>
                    <a:pt x="4265" y="9090"/>
                    <a:pt x="3989" y="9222"/>
                    <a:pt x="3714" y="9498"/>
                  </a:cubicBezTo>
                  <a:cubicBezTo>
                    <a:pt x="2061" y="11018"/>
                    <a:pt x="827" y="12670"/>
                    <a:pt x="409" y="15006"/>
                  </a:cubicBezTo>
                  <a:cubicBezTo>
                    <a:pt x="1" y="17353"/>
                    <a:pt x="552" y="19556"/>
                    <a:pt x="1786" y="21616"/>
                  </a:cubicBezTo>
                  <a:lnTo>
                    <a:pt x="3031" y="22861"/>
                  </a:lnTo>
                  <a:cubicBezTo>
                    <a:pt x="2887" y="23137"/>
                    <a:pt x="2887" y="23544"/>
                    <a:pt x="2887" y="23963"/>
                  </a:cubicBezTo>
                  <a:cubicBezTo>
                    <a:pt x="2755" y="24921"/>
                    <a:pt x="2887" y="26023"/>
                    <a:pt x="3306" y="26993"/>
                  </a:cubicBezTo>
                  <a:cubicBezTo>
                    <a:pt x="4132" y="28777"/>
                    <a:pt x="5366" y="30298"/>
                    <a:pt x="7019" y="31256"/>
                  </a:cubicBezTo>
                  <a:cubicBezTo>
                    <a:pt x="8193" y="32014"/>
                    <a:pt x="9469" y="32360"/>
                    <a:pt x="10755" y="32360"/>
                  </a:cubicBezTo>
                  <a:cubicBezTo>
                    <a:pt x="11581" y="32360"/>
                    <a:pt x="12412" y="32217"/>
                    <a:pt x="13221" y="31950"/>
                  </a:cubicBezTo>
                  <a:cubicBezTo>
                    <a:pt x="14731" y="31532"/>
                    <a:pt x="15976" y="30849"/>
                    <a:pt x="17077" y="29747"/>
                  </a:cubicBezTo>
                  <a:cubicBezTo>
                    <a:pt x="17485" y="29328"/>
                    <a:pt x="17904" y="28921"/>
                    <a:pt x="18311" y="28645"/>
                  </a:cubicBezTo>
                  <a:cubicBezTo>
                    <a:pt x="19413" y="27676"/>
                    <a:pt x="20239" y="26442"/>
                    <a:pt x="20790" y="25065"/>
                  </a:cubicBezTo>
                  <a:cubicBezTo>
                    <a:pt x="21616" y="22993"/>
                    <a:pt x="21760" y="21065"/>
                    <a:pt x="21066" y="18862"/>
                  </a:cubicBezTo>
                  <a:cubicBezTo>
                    <a:pt x="20790" y="17904"/>
                    <a:pt x="20239" y="17077"/>
                    <a:pt x="19413" y="16383"/>
                  </a:cubicBezTo>
                  <a:cubicBezTo>
                    <a:pt x="19005" y="16108"/>
                    <a:pt x="18730" y="15976"/>
                    <a:pt x="18311" y="15700"/>
                  </a:cubicBezTo>
                  <a:cubicBezTo>
                    <a:pt x="18455" y="15425"/>
                    <a:pt x="18587" y="15149"/>
                    <a:pt x="18587" y="15006"/>
                  </a:cubicBezTo>
                  <a:cubicBezTo>
                    <a:pt x="19005" y="14180"/>
                    <a:pt x="19281" y="13497"/>
                    <a:pt x="19413" y="12803"/>
                  </a:cubicBezTo>
                  <a:cubicBezTo>
                    <a:pt x="19688" y="11150"/>
                    <a:pt x="19688" y="9498"/>
                    <a:pt x="19556" y="7845"/>
                  </a:cubicBezTo>
                  <a:cubicBezTo>
                    <a:pt x="18862" y="3857"/>
                    <a:pt x="16251" y="684"/>
                    <a:pt x="1212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802750" y="4125025"/>
              <a:ext cx="495775" cy="749150"/>
            </a:xfrm>
            <a:custGeom>
              <a:rect b="b" l="l" r="r" t="t"/>
              <a:pathLst>
                <a:path extrusionOk="0" h="29966" w="19831">
                  <a:moveTo>
                    <a:pt x="10138" y="1"/>
                  </a:moveTo>
                  <a:cubicBezTo>
                    <a:pt x="9581" y="1"/>
                    <a:pt x="9060" y="98"/>
                    <a:pt x="8538" y="362"/>
                  </a:cubicBezTo>
                  <a:cubicBezTo>
                    <a:pt x="6335" y="1189"/>
                    <a:pt x="4275" y="3392"/>
                    <a:pt x="4958" y="6554"/>
                  </a:cubicBezTo>
                  <a:cubicBezTo>
                    <a:pt x="4958" y="6829"/>
                    <a:pt x="5101" y="7105"/>
                    <a:pt x="5101" y="7380"/>
                  </a:cubicBezTo>
                  <a:cubicBezTo>
                    <a:pt x="5101" y="7799"/>
                    <a:pt x="4958" y="8074"/>
                    <a:pt x="4682" y="8350"/>
                  </a:cubicBezTo>
                  <a:cubicBezTo>
                    <a:pt x="4550" y="8482"/>
                    <a:pt x="4275" y="8625"/>
                    <a:pt x="4131" y="8757"/>
                  </a:cubicBezTo>
                  <a:cubicBezTo>
                    <a:pt x="3448" y="9308"/>
                    <a:pt x="2898" y="9859"/>
                    <a:pt x="2347" y="10553"/>
                  </a:cubicBezTo>
                  <a:cubicBezTo>
                    <a:pt x="0" y="13164"/>
                    <a:pt x="143" y="18265"/>
                    <a:pt x="3030" y="20601"/>
                  </a:cubicBezTo>
                  <a:cubicBezTo>
                    <a:pt x="3305" y="20876"/>
                    <a:pt x="3448" y="21152"/>
                    <a:pt x="3448" y="21570"/>
                  </a:cubicBezTo>
                  <a:cubicBezTo>
                    <a:pt x="3448" y="21846"/>
                    <a:pt x="3305" y="21978"/>
                    <a:pt x="3305" y="22253"/>
                  </a:cubicBezTo>
                  <a:cubicBezTo>
                    <a:pt x="3173" y="22947"/>
                    <a:pt x="3173" y="23498"/>
                    <a:pt x="3305" y="24181"/>
                  </a:cubicBezTo>
                  <a:cubicBezTo>
                    <a:pt x="3581" y="25283"/>
                    <a:pt x="4131" y="26385"/>
                    <a:pt x="4958" y="27354"/>
                  </a:cubicBezTo>
                  <a:cubicBezTo>
                    <a:pt x="5784" y="28313"/>
                    <a:pt x="6886" y="29282"/>
                    <a:pt x="8263" y="29558"/>
                  </a:cubicBezTo>
                  <a:cubicBezTo>
                    <a:pt x="8538" y="29690"/>
                    <a:pt x="8681" y="29833"/>
                    <a:pt x="8957" y="29833"/>
                  </a:cubicBezTo>
                  <a:cubicBezTo>
                    <a:pt x="9232" y="29833"/>
                    <a:pt x="9508" y="29965"/>
                    <a:pt x="9640" y="29965"/>
                  </a:cubicBezTo>
                  <a:cubicBezTo>
                    <a:pt x="10609" y="29965"/>
                    <a:pt x="11568" y="29833"/>
                    <a:pt x="12394" y="29558"/>
                  </a:cubicBezTo>
                  <a:cubicBezTo>
                    <a:pt x="13639" y="29007"/>
                    <a:pt x="14741" y="28456"/>
                    <a:pt x="15699" y="27486"/>
                  </a:cubicBezTo>
                  <a:cubicBezTo>
                    <a:pt x="16118" y="27211"/>
                    <a:pt x="16393" y="26803"/>
                    <a:pt x="16801" y="26528"/>
                  </a:cubicBezTo>
                  <a:cubicBezTo>
                    <a:pt x="18321" y="25151"/>
                    <a:pt x="19148" y="23498"/>
                    <a:pt x="19555" y="21702"/>
                  </a:cubicBezTo>
                  <a:cubicBezTo>
                    <a:pt x="19831" y="20325"/>
                    <a:pt x="19831" y="18948"/>
                    <a:pt x="19148" y="17714"/>
                  </a:cubicBezTo>
                  <a:cubicBezTo>
                    <a:pt x="18729" y="16745"/>
                    <a:pt x="18046" y="15786"/>
                    <a:pt x="16801" y="15643"/>
                  </a:cubicBezTo>
                  <a:cubicBezTo>
                    <a:pt x="16669" y="15643"/>
                    <a:pt x="16669" y="15511"/>
                    <a:pt x="16526" y="15511"/>
                  </a:cubicBezTo>
                  <a:cubicBezTo>
                    <a:pt x="16250" y="15368"/>
                    <a:pt x="15975" y="15092"/>
                    <a:pt x="16250" y="14685"/>
                  </a:cubicBezTo>
                  <a:cubicBezTo>
                    <a:pt x="16393" y="14409"/>
                    <a:pt x="16526" y="13990"/>
                    <a:pt x="16801" y="13715"/>
                  </a:cubicBezTo>
                  <a:cubicBezTo>
                    <a:pt x="17220" y="13032"/>
                    <a:pt x="17495" y="12338"/>
                    <a:pt x="17627" y="11512"/>
                  </a:cubicBezTo>
                  <a:cubicBezTo>
                    <a:pt x="17771" y="10685"/>
                    <a:pt x="17771" y="9727"/>
                    <a:pt x="17903" y="8901"/>
                  </a:cubicBezTo>
                  <a:cubicBezTo>
                    <a:pt x="17903" y="7380"/>
                    <a:pt x="17627" y="6003"/>
                    <a:pt x="16944" y="4626"/>
                  </a:cubicBezTo>
                  <a:cubicBezTo>
                    <a:pt x="15843" y="2015"/>
                    <a:pt x="13915" y="495"/>
                    <a:pt x="11160" y="87"/>
                  </a:cubicBezTo>
                  <a:cubicBezTo>
                    <a:pt x="10803" y="34"/>
                    <a:pt x="10464" y="1"/>
                    <a:pt x="101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99125" y="4226900"/>
              <a:ext cx="299700" cy="836750"/>
            </a:xfrm>
            <a:custGeom>
              <a:rect b="b" l="l" r="r" t="t"/>
              <a:pathLst>
                <a:path extrusionOk="0" h="33470" w="11988">
                  <a:moveTo>
                    <a:pt x="5653" y="0"/>
                  </a:moveTo>
                  <a:cubicBezTo>
                    <a:pt x="5510" y="0"/>
                    <a:pt x="5234" y="276"/>
                    <a:pt x="5234" y="551"/>
                  </a:cubicBezTo>
                  <a:lnTo>
                    <a:pt x="5234" y="1245"/>
                  </a:lnTo>
                  <a:lnTo>
                    <a:pt x="5234" y="2754"/>
                  </a:lnTo>
                  <a:cubicBezTo>
                    <a:pt x="5234" y="4682"/>
                    <a:pt x="5234" y="6478"/>
                    <a:pt x="5377" y="8406"/>
                  </a:cubicBezTo>
                  <a:cubicBezTo>
                    <a:pt x="5377" y="8538"/>
                    <a:pt x="5377" y="8682"/>
                    <a:pt x="5102" y="8814"/>
                  </a:cubicBezTo>
                  <a:cubicBezTo>
                    <a:pt x="4959" y="8538"/>
                    <a:pt x="4683" y="8406"/>
                    <a:pt x="4551" y="8131"/>
                  </a:cubicBezTo>
                  <a:cubicBezTo>
                    <a:pt x="4132" y="7712"/>
                    <a:pt x="3725" y="7161"/>
                    <a:pt x="3306" y="6754"/>
                  </a:cubicBezTo>
                  <a:cubicBezTo>
                    <a:pt x="3031" y="6478"/>
                    <a:pt x="2755" y="6335"/>
                    <a:pt x="2623" y="6203"/>
                  </a:cubicBezTo>
                  <a:cubicBezTo>
                    <a:pt x="2551" y="6131"/>
                    <a:pt x="2483" y="6095"/>
                    <a:pt x="2414" y="6095"/>
                  </a:cubicBezTo>
                  <a:cubicBezTo>
                    <a:pt x="2345" y="6095"/>
                    <a:pt x="2276" y="6131"/>
                    <a:pt x="2204" y="6203"/>
                  </a:cubicBezTo>
                  <a:cubicBezTo>
                    <a:pt x="2072" y="6203"/>
                    <a:pt x="2072" y="6478"/>
                    <a:pt x="2072" y="6478"/>
                  </a:cubicBezTo>
                  <a:cubicBezTo>
                    <a:pt x="2204" y="6754"/>
                    <a:pt x="2348" y="7161"/>
                    <a:pt x="2623" y="7304"/>
                  </a:cubicBezTo>
                  <a:cubicBezTo>
                    <a:pt x="3306" y="8263"/>
                    <a:pt x="4132" y="9232"/>
                    <a:pt x="4959" y="10059"/>
                  </a:cubicBezTo>
                  <a:cubicBezTo>
                    <a:pt x="5234" y="10466"/>
                    <a:pt x="5377" y="10742"/>
                    <a:pt x="5377" y="11160"/>
                  </a:cubicBezTo>
                  <a:lnTo>
                    <a:pt x="5377" y="15975"/>
                  </a:lnTo>
                  <a:cubicBezTo>
                    <a:pt x="5377" y="16118"/>
                    <a:pt x="5377" y="16250"/>
                    <a:pt x="5102" y="16393"/>
                  </a:cubicBezTo>
                  <a:lnTo>
                    <a:pt x="4276" y="15567"/>
                  </a:lnTo>
                  <a:cubicBezTo>
                    <a:pt x="3725" y="15016"/>
                    <a:pt x="3174" y="14322"/>
                    <a:pt x="2623" y="13771"/>
                  </a:cubicBezTo>
                  <a:cubicBezTo>
                    <a:pt x="2072" y="13364"/>
                    <a:pt x="1521" y="12945"/>
                    <a:pt x="1103" y="12538"/>
                  </a:cubicBezTo>
                  <a:cubicBezTo>
                    <a:pt x="827" y="12394"/>
                    <a:pt x="695" y="12262"/>
                    <a:pt x="420" y="12119"/>
                  </a:cubicBezTo>
                  <a:lnTo>
                    <a:pt x="144" y="12262"/>
                  </a:lnTo>
                  <a:cubicBezTo>
                    <a:pt x="1" y="12394"/>
                    <a:pt x="1" y="12538"/>
                    <a:pt x="144" y="12670"/>
                  </a:cubicBezTo>
                  <a:cubicBezTo>
                    <a:pt x="276" y="12945"/>
                    <a:pt x="420" y="13221"/>
                    <a:pt x="695" y="13496"/>
                  </a:cubicBezTo>
                  <a:cubicBezTo>
                    <a:pt x="2072" y="14741"/>
                    <a:pt x="3306" y="15975"/>
                    <a:pt x="4683" y="17352"/>
                  </a:cubicBezTo>
                  <a:cubicBezTo>
                    <a:pt x="4959" y="17495"/>
                    <a:pt x="5102" y="17771"/>
                    <a:pt x="5377" y="18046"/>
                  </a:cubicBezTo>
                  <a:lnTo>
                    <a:pt x="5377" y="19148"/>
                  </a:lnTo>
                  <a:lnTo>
                    <a:pt x="5377" y="30991"/>
                  </a:lnTo>
                  <a:cubicBezTo>
                    <a:pt x="5377" y="31542"/>
                    <a:pt x="5377" y="32093"/>
                    <a:pt x="5510" y="32644"/>
                  </a:cubicBezTo>
                  <a:lnTo>
                    <a:pt x="5510" y="33327"/>
                  </a:lnTo>
                  <a:cubicBezTo>
                    <a:pt x="5653" y="33327"/>
                    <a:pt x="5785" y="33470"/>
                    <a:pt x="5928" y="33470"/>
                  </a:cubicBezTo>
                  <a:lnTo>
                    <a:pt x="6204" y="33327"/>
                  </a:lnTo>
                  <a:cubicBezTo>
                    <a:pt x="6204" y="32919"/>
                    <a:pt x="6336" y="32644"/>
                    <a:pt x="6336" y="32225"/>
                  </a:cubicBezTo>
                  <a:lnTo>
                    <a:pt x="6336" y="24656"/>
                  </a:lnTo>
                  <a:lnTo>
                    <a:pt x="6336" y="23687"/>
                  </a:lnTo>
                  <a:cubicBezTo>
                    <a:pt x="7713" y="22310"/>
                    <a:pt x="8815" y="21076"/>
                    <a:pt x="10060" y="19699"/>
                  </a:cubicBezTo>
                  <a:cubicBezTo>
                    <a:pt x="10610" y="19280"/>
                    <a:pt x="11018" y="18729"/>
                    <a:pt x="11437" y="18178"/>
                  </a:cubicBezTo>
                  <a:cubicBezTo>
                    <a:pt x="11712" y="18046"/>
                    <a:pt x="11844" y="17771"/>
                    <a:pt x="11988" y="17495"/>
                  </a:cubicBezTo>
                  <a:cubicBezTo>
                    <a:pt x="11988" y="17220"/>
                    <a:pt x="11988" y="16944"/>
                    <a:pt x="11712" y="16944"/>
                  </a:cubicBezTo>
                  <a:cubicBezTo>
                    <a:pt x="11161" y="17077"/>
                    <a:pt x="10886" y="17352"/>
                    <a:pt x="10610" y="17771"/>
                  </a:cubicBezTo>
                  <a:lnTo>
                    <a:pt x="7305" y="21076"/>
                  </a:lnTo>
                  <a:cubicBezTo>
                    <a:pt x="7030" y="21351"/>
                    <a:pt x="6754" y="21759"/>
                    <a:pt x="6336" y="21902"/>
                  </a:cubicBezTo>
                  <a:lnTo>
                    <a:pt x="6336" y="21208"/>
                  </a:lnTo>
                  <a:cubicBezTo>
                    <a:pt x="6336" y="18597"/>
                    <a:pt x="6204" y="16118"/>
                    <a:pt x="6204" y="13496"/>
                  </a:cubicBezTo>
                  <a:lnTo>
                    <a:pt x="6204" y="13088"/>
                  </a:lnTo>
                  <a:cubicBezTo>
                    <a:pt x="6204" y="12813"/>
                    <a:pt x="6336" y="12670"/>
                    <a:pt x="6479" y="12394"/>
                  </a:cubicBezTo>
                  <a:cubicBezTo>
                    <a:pt x="6754" y="12262"/>
                    <a:pt x="6887" y="11987"/>
                    <a:pt x="7162" y="11843"/>
                  </a:cubicBezTo>
                  <a:lnTo>
                    <a:pt x="8815" y="10191"/>
                  </a:lnTo>
                  <a:cubicBezTo>
                    <a:pt x="9090" y="10059"/>
                    <a:pt x="9233" y="9783"/>
                    <a:pt x="9509" y="9508"/>
                  </a:cubicBezTo>
                  <a:cubicBezTo>
                    <a:pt x="9509" y="9232"/>
                    <a:pt x="9641" y="9089"/>
                    <a:pt x="9509" y="8957"/>
                  </a:cubicBezTo>
                  <a:cubicBezTo>
                    <a:pt x="9371" y="8885"/>
                    <a:pt x="9266" y="8850"/>
                    <a:pt x="9180" y="8850"/>
                  </a:cubicBezTo>
                  <a:cubicBezTo>
                    <a:pt x="9093" y="8850"/>
                    <a:pt x="9024" y="8885"/>
                    <a:pt x="8958" y="8957"/>
                  </a:cubicBezTo>
                  <a:cubicBezTo>
                    <a:pt x="8682" y="9089"/>
                    <a:pt x="8264" y="9365"/>
                    <a:pt x="7988" y="9640"/>
                  </a:cubicBezTo>
                  <a:cubicBezTo>
                    <a:pt x="7581" y="10059"/>
                    <a:pt x="7162" y="10610"/>
                    <a:pt x="6754" y="11017"/>
                  </a:cubicBezTo>
                  <a:cubicBezTo>
                    <a:pt x="6653" y="11119"/>
                    <a:pt x="6557" y="11215"/>
                    <a:pt x="6411" y="11215"/>
                  </a:cubicBezTo>
                  <a:cubicBezTo>
                    <a:pt x="6352" y="11215"/>
                    <a:pt x="6284" y="11199"/>
                    <a:pt x="6204" y="11160"/>
                  </a:cubicBezTo>
                  <a:lnTo>
                    <a:pt x="6204" y="10742"/>
                  </a:lnTo>
                  <a:lnTo>
                    <a:pt x="6204" y="1520"/>
                  </a:lnTo>
                  <a:lnTo>
                    <a:pt x="6204" y="551"/>
                  </a:lnTo>
                  <a:cubicBezTo>
                    <a:pt x="6204" y="276"/>
                    <a:pt x="5928" y="0"/>
                    <a:pt x="565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6917225" y="4171175"/>
              <a:ext cx="461350" cy="766325"/>
            </a:xfrm>
            <a:custGeom>
              <a:rect b="b" l="l" r="r" t="t"/>
              <a:pathLst>
                <a:path extrusionOk="0" h="30653" w="18454">
                  <a:moveTo>
                    <a:pt x="8898" y="1103"/>
                  </a:moveTo>
                  <a:cubicBezTo>
                    <a:pt x="9100" y="1103"/>
                    <a:pt x="9303" y="1111"/>
                    <a:pt x="9508" y="1127"/>
                  </a:cubicBezTo>
                  <a:cubicBezTo>
                    <a:pt x="11987" y="1403"/>
                    <a:pt x="13915" y="3474"/>
                    <a:pt x="14190" y="5810"/>
                  </a:cubicBezTo>
                  <a:cubicBezTo>
                    <a:pt x="14322" y="6636"/>
                    <a:pt x="14322" y="7330"/>
                    <a:pt x="14190" y="8013"/>
                  </a:cubicBezTo>
                  <a:cubicBezTo>
                    <a:pt x="14047" y="8289"/>
                    <a:pt x="14047" y="8564"/>
                    <a:pt x="13915" y="8983"/>
                  </a:cubicBezTo>
                  <a:cubicBezTo>
                    <a:pt x="13915" y="9390"/>
                    <a:pt x="14047" y="9666"/>
                    <a:pt x="14466" y="9941"/>
                  </a:cubicBezTo>
                  <a:cubicBezTo>
                    <a:pt x="15700" y="10360"/>
                    <a:pt x="16250" y="11318"/>
                    <a:pt x="16669" y="12420"/>
                  </a:cubicBezTo>
                  <a:cubicBezTo>
                    <a:pt x="17077" y="13940"/>
                    <a:pt x="17352" y="15450"/>
                    <a:pt x="17077" y="16970"/>
                  </a:cubicBezTo>
                  <a:cubicBezTo>
                    <a:pt x="16944" y="17245"/>
                    <a:pt x="16944" y="17521"/>
                    <a:pt x="16801" y="17796"/>
                  </a:cubicBezTo>
                  <a:cubicBezTo>
                    <a:pt x="16118" y="19449"/>
                    <a:pt x="15292" y="20826"/>
                    <a:pt x="13915" y="22060"/>
                  </a:cubicBezTo>
                  <a:cubicBezTo>
                    <a:pt x="13772" y="22203"/>
                    <a:pt x="13496" y="22478"/>
                    <a:pt x="13221" y="22611"/>
                  </a:cubicBezTo>
                  <a:cubicBezTo>
                    <a:pt x="13088" y="22754"/>
                    <a:pt x="12945" y="22754"/>
                    <a:pt x="12813" y="22886"/>
                  </a:cubicBezTo>
                  <a:cubicBezTo>
                    <a:pt x="12119" y="23437"/>
                    <a:pt x="12119" y="23856"/>
                    <a:pt x="12813" y="24131"/>
                  </a:cubicBezTo>
                  <a:cubicBezTo>
                    <a:pt x="13915" y="24406"/>
                    <a:pt x="14190" y="25365"/>
                    <a:pt x="14322" y="26334"/>
                  </a:cubicBezTo>
                  <a:cubicBezTo>
                    <a:pt x="14322" y="27161"/>
                    <a:pt x="14047" y="27987"/>
                    <a:pt x="13221" y="28395"/>
                  </a:cubicBezTo>
                  <a:cubicBezTo>
                    <a:pt x="12813" y="28670"/>
                    <a:pt x="12394" y="28945"/>
                    <a:pt x="11987" y="29089"/>
                  </a:cubicBezTo>
                  <a:cubicBezTo>
                    <a:pt x="11371" y="29397"/>
                    <a:pt x="10755" y="29574"/>
                    <a:pt x="10162" y="29574"/>
                  </a:cubicBezTo>
                  <a:cubicBezTo>
                    <a:pt x="9694" y="29574"/>
                    <a:pt x="9241" y="29464"/>
                    <a:pt x="8814" y="29221"/>
                  </a:cubicBezTo>
                  <a:cubicBezTo>
                    <a:pt x="8538" y="29089"/>
                    <a:pt x="8131" y="29089"/>
                    <a:pt x="7855" y="28945"/>
                  </a:cubicBezTo>
                  <a:cubicBezTo>
                    <a:pt x="5377" y="28538"/>
                    <a:pt x="3449" y="27017"/>
                    <a:pt x="2204" y="24814"/>
                  </a:cubicBezTo>
                  <a:cubicBezTo>
                    <a:pt x="1377" y="23437"/>
                    <a:pt x="970" y="21928"/>
                    <a:pt x="970" y="20407"/>
                  </a:cubicBezTo>
                  <a:cubicBezTo>
                    <a:pt x="970" y="19449"/>
                    <a:pt x="1245" y="18622"/>
                    <a:pt x="1796" y="17928"/>
                  </a:cubicBezTo>
                  <a:cubicBezTo>
                    <a:pt x="2204" y="17521"/>
                    <a:pt x="2479" y="17245"/>
                    <a:pt x="2754" y="16827"/>
                  </a:cubicBezTo>
                  <a:cubicBezTo>
                    <a:pt x="3030" y="16551"/>
                    <a:pt x="3030" y="16276"/>
                    <a:pt x="2898" y="16000"/>
                  </a:cubicBezTo>
                  <a:cubicBezTo>
                    <a:pt x="2754" y="15868"/>
                    <a:pt x="2622" y="15725"/>
                    <a:pt x="2479" y="15450"/>
                  </a:cubicBezTo>
                  <a:cubicBezTo>
                    <a:pt x="1796" y="14491"/>
                    <a:pt x="1377" y="13389"/>
                    <a:pt x="1245" y="12144"/>
                  </a:cubicBezTo>
                  <a:cubicBezTo>
                    <a:pt x="826" y="9390"/>
                    <a:pt x="1377" y="6779"/>
                    <a:pt x="2754" y="4300"/>
                  </a:cubicBezTo>
                  <a:cubicBezTo>
                    <a:pt x="3305" y="3331"/>
                    <a:pt x="4132" y="2648"/>
                    <a:pt x="4958" y="2229"/>
                  </a:cubicBezTo>
                  <a:cubicBezTo>
                    <a:pt x="6164" y="1505"/>
                    <a:pt x="7480" y="1103"/>
                    <a:pt x="8898" y="1103"/>
                  </a:cubicBezTo>
                  <a:close/>
                  <a:moveTo>
                    <a:pt x="8653" y="1"/>
                  </a:moveTo>
                  <a:cubicBezTo>
                    <a:pt x="7358" y="1"/>
                    <a:pt x="6158" y="372"/>
                    <a:pt x="4958" y="852"/>
                  </a:cubicBezTo>
                  <a:cubicBezTo>
                    <a:pt x="3581" y="1546"/>
                    <a:pt x="2479" y="2505"/>
                    <a:pt x="1796" y="3882"/>
                  </a:cubicBezTo>
                  <a:cubicBezTo>
                    <a:pt x="826" y="5534"/>
                    <a:pt x="276" y="7330"/>
                    <a:pt x="143" y="9258"/>
                  </a:cubicBezTo>
                  <a:cubicBezTo>
                    <a:pt x="0" y="11594"/>
                    <a:pt x="276" y="13797"/>
                    <a:pt x="1653" y="15868"/>
                  </a:cubicBezTo>
                  <a:cubicBezTo>
                    <a:pt x="1653" y="16000"/>
                    <a:pt x="1796" y="16144"/>
                    <a:pt x="1796" y="16419"/>
                  </a:cubicBezTo>
                  <a:cubicBezTo>
                    <a:pt x="1653" y="16694"/>
                    <a:pt x="1377" y="16970"/>
                    <a:pt x="1102" y="17245"/>
                  </a:cubicBezTo>
                  <a:cubicBezTo>
                    <a:pt x="276" y="18204"/>
                    <a:pt x="0" y="19173"/>
                    <a:pt x="0" y="20407"/>
                  </a:cubicBezTo>
                  <a:cubicBezTo>
                    <a:pt x="0" y="21652"/>
                    <a:pt x="276" y="22886"/>
                    <a:pt x="694" y="24131"/>
                  </a:cubicBezTo>
                  <a:cubicBezTo>
                    <a:pt x="1796" y="26885"/>
                    <a:pt x="3999" y="28670"/>
                    <a:pt x="6754" y="29639"/>
                  </a:cubicBezTo>
                  <a:cubicBezTo>
                    <a:pt x="7437" y="29915"/>
                    <a:pt x="8131" y="30190"/>
                    <a:pt x="8682" y="30466"/>
                  </a:cubicBezTo>
                  <a:cubicBezTo>
                    <a:pt x="8957" y="30466"/>
                    <a:pt x="9365" y="30598"/>
                    <a:pt x="9640" y="30598"/>
                  </a:cubicBezTo>
                  <a:cubicBezTo>
                    <a:pt x="9849" y="30634"/>
                    <a:pt x="10066" y="30652"/>
                    <a:pt x="10289" y="30652"/>
                  </a:cubicBezTo>
                  <a:cubicBezTo>
                    <a:pt x="10947" y="30652"/>
                    <a:pt x="11645" y="30495"/>
                    <a:pt x="12262" y="30190"/>
                  </a:cubicBezTo>
                  <a:cubicBezTo>
                    <a:pt x="12813" y="29915"/>
                    <a:pt x="13364" y="29496"/>
                    <a:pt x="13915" y="29221"/>
                  </a:cubicBezTo>
                  <a:cubicBezTo>
                    <a:pt x="14741" y="28670"/>
                    <a:pt x="15149" y="27987"/>
                    <a:pt x="15292" y="27161"/>
                  </a:cubicBezTo>
                  <a:cubicBezTo>
                    <a:pt x="15424" y="25916"/>
                    <a:pt x="15149" y="24814"/>
                    <a:pt x="14322" y="23856"/>
                  </a:cubicBezTo>
                  <a:cubicBezTo>
                    <a:pt x="14190" y="23712"/>
                    <a:pt x="14047" y="23580"/>
                    <a:pt x="14047" y="23437"/>
                  </a:cubicBezTo>
                  <a:cubicBezTo>
                    <a:pt x="14047" y="23305"/>
                    <a:pt x="14190" y="23161"/>
                    <a:pt x="14322" y="23161"/>
                  </a:cubicBezTo>
                  <a:cubicBezTo>
                    <a:pt x="15843" y="21928"/>
                    <a:pt x="16801" y="20132"/>
                    <a:pt x="17628" y="18347"/>
                  </a:cubicBezTo>
                  <a:lnTo>
                    <a:pt x="18046" y="17521"/>
                  </a:lnTo>
                  <a:cubicBezTo>
                    <a:pt x="18454" y="15174"/>
                    <a:pt x="18178" y="13114"/>
                    <a:pt x="17220" y="11043"/>
                  </a:cubicBezTo>
                  <a:cubicBezTo>
                    <a:pt x="16944" y="10216"/>
                    <a:pt x="16394" y="9666"/>
                    <a:pt x="15700" y="9258"/>
                  </a:cubicBezTo>
                  <a:cubicBezTo>
                    <a:pt x="15424" y="9115"/>
                    <a:pt x="15149" y="8983"/>
                    <a:pt x="15016" y="8983"/>
                  </a:cubicBezTo>
                  <a:lnTo>
                    <a:pt x="15016" y="8707"/>
                  </a:lnTo>
                  <a:cubicBezTo>
                    <a:pt x="15016" y="8432"/>
                    <a:pt x="15149" y="8013"/>
                    <a:pt x="15149" y="7738"/>
                  </a:cubicBezTo>
                  <a:cubicBezTo>
                    <a:pt x="15567" y="5402"/>
                    <a:pt x="14873" y="3331"/>
                    <a:pt x="13088" y="1546"/>
                  </a:cubicBezTo>
                  <a:cubicBezTo>
                    <a:pt x="11987" y="577"/>
                    <a:pt x="10742" y="26"/>
                    <a:pt x="9233" y="26"/>
                  </a:cubicBezTo>
                  <a:cubicBezTo>
                    <a:pt x="9037" y="9"/>
                    <a:pt x="8844" y="1"/>
                    <a:pt x="865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6937875" y="4198725"/>
              <a:ext cx="413175" cy="711800"/>
            </a:xfrm>
            <a:custGeom>
              <a:rect b="b" l="l" r="r" t="t"/>
              <a:pathLst>
                <a:path extrusionOk="0" h="28472" w="16527">
                  <a:moveTo>
                    <a:pt x="8072" y="1"/>
                  </a:moveTo>
                  <a:cubicBezTo>
                    <a:pt x="6654" y="1"/>
                    <a:pt x="5338" y="403"/>
                    <a:pt x="4132" y="1127"/>
                  </a:cubicBezTo>
                  <a:cubicBezTo>
                    <a:pt x="3306" y="1546"/>
                    <a:pt x="2479" y="2229"/>
                    <a:pt x="1928" y="3198"/>
                  </a:cubicBezTo>
                  <a:cubicBezTo>
                    <a:pt x="551" y="5677"/>
                    <a:pt x="0" y="8288"/>
                    <a:pt x="419" y="11042"/>
                  </a:cubicBezTo>
                  <a:cubicBezTo>
                    <a:pt x="551" y="12287"/>
                    <a:pt x="970" y="13389"/>
                    <a:pt x="1653" y="14348"/>
                  </a:cubicBezTo>
                  <a:cubicBezTo>
                    <a:pt x="1796" y="14623"/>
                    <a:pt x="1928" y="14766"/>
                    <a:pt x="2072" y="14898"/>
                  </a:cubicBezTo>
                  <a:cubicBezTo>
                    <a:pt x="2204" y="15174"/>
                    <a:pt x="2204" y="15449"/>
                    <a:pt x="1928" y="15725"/>
                  </a:cubicBezTo>
                  <a:cubicBezTo>
                    <a:pt x="1653" y="16143"/>
                    <a:pt x="1378" y="16419"/>
                    <a:pt x="970" y="16826"/>
                  </a:cubicBezTo>
                  <a:cubicBezTo>
                    <a:pt x="419" y="17520"/>
                    <a:pt x="144" y="18347"/>
                    <a:pt x="144" y="19305"/>
                  </a:cubicBezTo>
                  <a:cubicBezTo>
                    <a:pt x="144" y="20826"/>
                    <a:pt x="551" y="22335"/>
                    <a:pt x="1378" y="23712"/>
                  </a:cubicBezTo>
                  <a:cubicBezTo>
                    <a:pt x="2623" y="25915"/>
                    <a:pt x="4551" y="27436"/>
                    <a:pt x="7029" y="27843"/>
                  </a:cubicBezTo>
                  <a:cubicBezTo>
                    <a:pt x="7305" y="27987"/>
                    <a:pt x="7712" y="27987"/>
                    <a:pt x="7988" y="28119"/>
                  </a:cubicBezTo>
                  <a:cubicBezTo>
                    <a:pt x="8415" y="28362"/>
                    <a:pt x="8868" y="28472"/>
                    <a:pt x="9336" y="28472"/>
                  </a:cubicBezTo>
                  <a:cubicBezTo>
                    <a:pt x="9929" y="28472"/>
                    <a:pt x="10545" y="28295"/>
                    <a:pt x="11161" y="27987"/>
                  </a:cubicBezTo>
                  <a:cubicBezTo>
                    <a:pt x="11568" y="27843"/>
                    <a:pt x="11987" y="27568"/>
                    <a:pt x="12395" y="27293"/>
                  </a:cubicBezTo>
                  <a:cubicBezTo>
                    <a:pt x="13221" y="26885"/>
                    <a:pt x="13496" y="26059"/>
                    <a:pt x="13496" y="25232"/>
                  </a:cubicBezTo>
                  <a:cubicBezTo>
                    <a:pt x="13364" y="24263"/>
                    <a:pt x="13089" y="23304"/>
                    <a:pt x="11987" y="23029"/>
                  </a:cubicBezTo>
                  <a:cubicBezTo>
                    <a:pt x="11293" y="22754"/>
                    <a:pt x="11293" y="22335"/>
                    <a:pt x="11987" y="21784"/>
                  </a:cubicBezTo>
                  <a:cubicBezTo>
                    <a:pt x="12119" y="21652"/>
                    <a:pt x="12262" y="21652"/>
                    <a:pt x="12395" y="21509"/>
                  </a:cubicBezTo>
                  <a:cubicBezTo>
                    <a:pt x="12670" y="21376"/>
                    <a:pt x="12946" y="21101"/>
                    <a:pt x="13089" y="20958"/>
                  </a:cubicBezTo>
                  <a:cubicBezTo>
                    <a:pt x="14466" y="19724"/>
                    <a:pt x="15292" y="18347"/>
                    <a:pt x="15975" y="16694"/>
                  </a:cubicBezTo>
                  <a:cubicBezTo>
                    <a:pt x="16118" y="16419"/>
                    <a:pt x="16118" y="16143"/>
                    <a:pt x="16251" y="15868"/>
                  </a:cubicBezTo>
                  <a:cubicBezTo>
                    <a:pt x="16526" y="14348"/>
                    <a:pt x="16251" y="12838"/>
                    <a:pt x="15843" y="11318"/>
                  </a:cubicBezTo>
                  <a:cubicBezTo>
                    <a:pt x="15424" y="10216"/>
                    <a:pt x="14874" y="9258"/>
                    <a:pt x="13640" y="8839"/>
                  </a:cubicBezTo>
                  <a:cubicBezTo>
                    <a:pt x="13221" y="8564"/>
                    <a:pt x="13089" y="8288"/>
                    <a:pt x="13089" y="7881"/>
                  </a:cubicBezTo>
                  <a:cubicBezTo>
                    <a:pt x="13221" y="7462"/>
                    <a:pt x="13221" y="7187"/>
                    <a:pt x="13364" y="6911"/>
                  </a:cubicBezTo>
                  <a:cubicBezTo>
                    <a:pt x="13496" y="6228"/>
                    <a:pt x="13496" y="5534"/>
                    <a:pt x="13364" y="4708"/>
                  </a:cubicBezTo>
                  <a:cubicBezTo>
                    <a:pt x="13089" y="2372"/>
                    <a:pt x="11161" y="301"/>
                    <a:pt x="8682" y="25"/>
                  </a:cubicBezTo>
                  <a:cubicBezTo>
                    <a:pt x="8477" y="9"/>
                    <a:pt x="8274" y="1"/>
                    <a:pt x="80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7017200" y="4275100"/>
              <a:ext cx="199700" cy="791875"/>
            </a:xfrm>
            <a:custGeom>
              <a:rect b="b" l="l" r="r" t="t"/>
              <a:pathLst>
                <a:path extrusionOk="0" h="31675" w="7988">
                  <a:moveTo>
                    <a:pt x="3856" y="0"/>
                  </a:moveTo>
                  <a:cubicBezTo>
                    <a:pt x="3713" y="0"/>
                    <a:pt x="3581" y="143"/>
                    <a:pt x="3438" y="276"/>
                  </a:cubicBezTo>
                  <a:lnTo>
                    <a:pt x="3438" y="970"/>
                  </a:lnTo>
                  <a:lnTo>
                    <a:pt x="3438" y="5376"/>
                  </a:lnTo>
                  <a:lnTo>
                    <a:pt x="3438" y="6886"/>
                  </a:lnTo>
                  <a:cubicBezTo>
                    <a:pt x="3438" y="7161"/>
                    <a:pt x="3438" y="7304"/>
                    <a:pt x="3162" y="7304"/>
                  </a:cubicBezTo>
                  <a:cubicBezTo>
                    <a:pt x="2887" y="7029"/>
                    <a:pt x="2755" y="6610"/>
                    <a:pt x="2336" y="6203"/>
                  </a:cubicBezTo>
                  <a:cubicBezTo>
                    <a:pt x="2061" y="5927"/>
                    <a:pt x="1928" y="5376"/>
                    <a:pt x="1378" y="5233"/>
                  </a:cubicBezTo>
                  <a:cubicBezTo>
                    <a:pt x="1102" y="5652"/>
                    <a:pt x="1234" y="5927"/>
                    <a:pt x="1378" y="6203"/>
                  </a:cubicBezTo>
                  <a:lnTo>
                    <a:pt x="3030" y="8682"/>
                  </a:lnTo>
                  <a:cubicBezTo>
                    <a:pt x="3306" y="9089"/>
                    <a:pt x="3438" y="9508"/>
                    <a:pt x="3438" y="9915"/>
                  </a:cubicBezTo>
                  <a:lnTo>
                    <a:pt x="3438" y="19555"/>
                  </a:lnTo>
                  <a:lnTo>
                    <a:pt x="3438" y="20249"/>
                  </a:lnTo>
                  <a:cubicBezTo>
                    <a:pt x="3162" y="19974"/>
                    <a:pt x="3030" y="19699"/>
                    <a:pt x="2887" y="19555"/>
                  </a:cubicBezTo>
                  <a:cubicBezTo>
                    <a:pt x="2336" y="18872"/>
                    <a:pt x="1928" y="18178"/>
                    <a:pt x="1378" y="17352"/>
                  </a:cubicBezTo>
                  <a:lnTo>
                    <a:pt x="827" y="16801"/>
                  </a:lnTo>
                  <a:cubicBezTo>
                    <a:pt x="651" y="16541"/>
                    <a:pt x="476" y="16447"/>
                    <a:pt x="334" y="16447"/>
                  </a:cubicBezTo>
                  <a:cubicBezTo>
                    <a:pt x="254" y="16447"/>
                    <a:pt x="185" y="16478"/>
                    <a:pt x="133" y="16526"/>
                  </a:cubicBezTo>
                  <a:cubicBezTo>
                    <a:pt x="0" y="16801"/>
                    <a:pt x="133" y="16944"/>
                    <a:pt x="276" y="17220"/>
                  </a:cubicBezTo>
                  <a:cubicBezTo>
                    <a:pt x="408" y="17495"/>
                    <a:pt x="551" y="17771"/>
                    <a:pt x="827" y="18046"/>
                  </a:cubicBezTo>
                  <a:cubicBezTo>
                    <a:pt x="1510" y="19280"/>
                    <a:pt x="2336" y="20382"/>
                    <a:pt x="3162" y="21483"/>
                  </a:cubicBezTo>
                  <a:cubicBezTo>
                    <a:pt x="3306" y="21902"/>
                    <a:pt x="3438" y="22177"/>
                    <a:pt x="3438" y="22585"/>
                  </a:cubicBezTo>
                  <a:lnTo>
                    <a:pt x="3438" y="23136"/>
                  </a:lnTo>
                  <a:cubicBezTo>
                    <a:pt x="3438" y="25615"/>
                    <a:pt x="3581" y="27961"/>
                    <a:pt x="3581" y="30440"/>
                  </a:cubicBezTo>
                  <a:cubicBezTo>
                    <a:pt x="3581" y="30848"/>
                    <a:pt x="3581" y="31123"/>
                    <a:pt x="3713" y="31399"/>
                  </a:cubicBezTo>
                  <a:cubicBezTo>
                    <a:pt x="3713" y="31542"/>
                    <a:pt x="3856" y="31674"/>
                    <a:pt x="3989" y="31674"/>
                  </a:cubicBezTo>
                  <a:cubicBezTo>
                    <a:pt x="4132" y="31674"/>
                    <a:pt x="4407" y="31542"/>
                    <a:pt x="4407" y="31399"/>
                  </a:cubicBezTo>
                  <a:cubicBezTo>
                    <a:pt x="4407" y="31123"/>
                    <a:pt x="4539" y="30848"/>
                    <a:pt x="4539" y="30572"/>
                  </a:cubicBezTo>
                  <a:lnTo>
                    <a:pt x="4539" y="28237"/>
                  </a:lnTo>
                  <a:lnTo>
                    <a:pt x="4539" y="18321"/>
                  </a:lnTo>
                  <a:cubicBezTo>
                    <a:pt x="4539" y="17771"/>
                    <a:pt x="4407" y="17077"/>
                    <a:pt x="4683" y="16393"/>
                  </a:cubicBezTo>
                  <a:cubicBezTo>
                    <a:pt x="4815" y="15699"/>
                    <a:pt x="5234" y="15149"/>
                    <a:pt x="5509" y="14465"/>
                  </a:cubicBezTo>
                  <a:cubicBezTo>
                    <a:pt x="6335" y="12945"/>
                    <a:pt x="7018" y="11293"/>
                    <a:pt x="7569" y="9640"/>
                  </a:cubicBezTo>
                  <a:cubicBezTo>
                    <a:pt x="7712" y="9365"/>
                    <a:pt x="7712" y="9232"/>
                    <a:pt x="7845" y="8957"/>
                  </a:cubicBezTo>
                  <a:cubicBezTo>
                    <a:pt x="7845" y="8682"/>
                    <a:pt x="7988" y="8406"/>
                    <a:pt x="7712" y="8131"/>
                  </a:cubicBezTo>
                  <a:cubicBezTo>
                    <a:pt x="7678" y="8097"/>
                    <a:pt x="7637" y="8079"/>
                    <a:pt x="7591" y="8079"/>
                  </a:cubicBezTo>
                  <a:cubicBezTo>
                    <a:pt x="7446" y="8079"/>
                    <a:pt x="7262" y="8262"/>
                    <a:pt x="7162" y="8682"/>
                  </a:cubicBezTo>
                  <a:cubicBezTo>
                    <a:pt x="6886" y="8957"/>
                    <a:pt x="6743" y="9365"/>
                    <a:pt x="6611" y="9640"/>
                  </a:cubicBezTo>
                  <a:lnTo>
                    <a:pt x="4958" y="13364"/>
                  </a:lnTo>
                  <a:cubicBezTo>
                    <a:pt x="4958" y="13471"/>
                    <a:pt x="4863" y="13674"/>
                    <a:pt x="4679" y="13674"/>
                  </a:cubicBezTo>
                  <a:cubicBezTo>
                    <a:pt x="4637" y="13674"/>
                    <a:pt x="4590" y="13664"/>
                    <a:pt x="4539" y="13639"/>
                  </a:cubicBezTo>
                  <a:lnTo>
                    <a:pt x="4539" y="12945"/>
                  </a:lnTo>
                  <a:cubicBezTo>
                    <a:pt x="4539" y="10334"/>
                    <a:pt x="4683" y="7712"/>
                    <a:pt x="4539" y="5233"/>
                  </a:cubicBezTo>
                  <a:cubicBezTo>
                    <a:pt x="4407" y="3724"/>
                    <a:pt x="4407" y="2347"/>
                    <a:pt x="4407" y="826"/>
                  </a:cubicBezTo>
                  <a:cubicBezTo>
                    <a:pt x="4407" y="694"/>
                    <a:pt x="4264" y="419"/>
                    <a:pt x="4264" y="143"/>
                  </a:cubicBezTo>
                  <a:cubicBezTo>
                    <a:pt x="4132" y="143"/>
                    <a:pt x="3989" y="0"/>
                    <a:pt x="385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238125" y="5046275"/>
              <a:ext cx="7109600" cy="27575"/>
            </a:xfrm>
            <a:custGeom>
              <a:rect b="b" l="l" r="r" t="t"/>
              <a:pathLst>
                <a:path extrusionOk="0" h="1103" w="284384">
                  <a:moveTo>
                    <a:pt x="0" y="1"/>
                  </a:moveTo>
                  <a:lnTo>
                    <a:pt x="0" y="1102"/>
                  </a:lnTo>
                  <a:lnTo>
                    <a:pt x="284384" y="1102"/>
                  </a:lnTo>
                  <a:lnTo>
                    <a:pt x="284384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rot="-5400000">
            <a:off x="6716125" y="2117225"/>
            <a:ext cx="1221000" cy="2385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4771" l="8964" r="11777" t="5024"/>
          <a:stretch/>
        </p:blipFill>
        <p:spPr>
          <a:xfrm>
            <a:off x="56125" y="26975"/>
            <a:ext cx="2091250" cy="5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2188900" y="1733250"/>
            <a:ext cx="4923300" cy="16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Which neighbourhoods offer the highest number of available airbnb listings?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How do average listing prices differ from neighborhood to neighbourhood?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What are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 informative aggregate statistics for each neighbourhood?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How does the popularity of neighbourhoods vary over the course of a year?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2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Task Analysis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1620300" y="934200"/>
            <a:ext cx="59034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Geojson: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Spatial data for mapping relevant cities and regions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Airbnb Listings: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More than 30,000 listings for the relevant regions (Shanghai and Beijing)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Listing data for relevant cities, filtered to fulfill tasks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Airbnb Reviews: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Provided apartment Id and review date.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3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Datasets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0" y="3968475"/>
            <a:ext cx="78500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14915" t="0"/>
          <a:stretch/>
        </p:blipFill>
        <p:spPr>
          <a:xfrm>
            <a:off x="368250" y="4238300"/>
            <a:ext cx="725685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50" y="4508125"/>
            <a:ext cx="4027632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8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istings per Neighbourhood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4"/>
          <p:cNvSpPr/>
          <p:nvPr/>
        </p:nvSpPr>
        <p:spPr>
          <a:xfrm rot="-5400000">
            <a:off x="878825" y="1501675"/>
            <a:ext cx="920700" cy="2385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14155" l="0" r="50340" t="0"/>
          <a:stretch/>
        </p:blipFill>
        <p:spPr>
          <a:xfrm>
            <a:off x="5091975" y="1000199"/>
            <a:ext cx="2982098" cy="29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583350" y="1000200"/>
            <a:ext cx="33837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Choropleth Map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straightforward and easy to understand visualisation for spatial data.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 decided to use the channel of color saturation to encode the numerical attribute of the number of listings as it works well for perceptual ordering.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48082" l="50820" r="3621" t="7634"/>
          <a:stretch/>
        </p:blipFill>
        <p:spPr>
          <a:xfrm>
            <a:off x="4834475" y="1160575"/>
            <a:ext cx="3978598" cy="21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292638" y="1416625"/>
            <a:ext cx="317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7" name="Google Shape;167;p25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Listing Prices per Neighbourhood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5"/>
          <p:cNvSpPr/>
          <p:nvPr/>
        </p:nvSpPr>
        <p:spPr>
          <a:xfrm rot="-5400000">
            <a:off x="878825" y="1501675"/>
            <a:ext cx="920700" cy="2385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1583350" y="1000200"/>
            <a:ext cx="33837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 Graph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sorted by price, to allow for a data driven ordering that makes dataset trends more obvious and allows for easier lookup by price for the user.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line marks are aligned within a common frame so that the highest-accuracy aligned position channel is used.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Average price (quantitative)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Neighborhood (categorical)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4234" l="50619" r="5136" t="52064"/>
          <a:stretch/>
        </p:blipFill>
        <p:spPr>
          <a:xfrm>
            <a:off x="4896325" y="1160575"/>
            <a:ext cx="4024550" cy="226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 rot="-5400000">
            <a:off x="878825" y="1501675"/>
            <a:ext cx="920700" cy="2385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1583350" y="1000200"/>
            <a:ext cx="33837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Series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cyclical structure for our visualization.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area chart shows the popularity of each district during the year for better planning.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Total Reviews (Quantitative)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Months (Categorical)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6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Popularity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per Neighbourhood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650" y="978450"/>
            <a:ext cx="4348800" cy="24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16519" r="13511" t="0"/>
          <a:stretch/>
        </p:blipFill>
        <p:spPr>
          <a:xfrm>
            <a:off x="794400" y="1015238"/>
            <a:ext cx="3008123" cy="24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662850" y="3594225"/>
            <a:ext cx="781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Bidirectional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linking between Choropleth map and Bar chart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nidirectional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linking between both Choropleth map, Bar chart and Time series chart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7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Interactions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603" y="1202188"/>
            <a:ext cx="2827900" cy="27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7067175" y="3627800"/>
            <a:ext cx="1221000" cy="238500"/>
          </a:xfrm>
          <a:prstGeom prst="rect">
            <a:avLst/>
          </a:prstGeom>
          <a:solidFill>
            <a:srgbClr val="C6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13560" l="17582" r="22612" t="30240"/>
          <a:stretch/>
        </p:blipFill>
        <p:spPr>
          <a:xfrm>
            <a:off x="211675" y="1411400"/>
            <a:ext cx="3773763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6915075" y="1312850"/>
            <a:ext cx="1525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Very large datasets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=&gt;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Used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pandas on jupyter notebook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And exported the dataframes as csv files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8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Novelty: Data Processing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 b="976" l="12949" r="11544" t="30247"/>
          <a:stretch/>
        </p:blipFill>
        <p:spPr>
          <a:xfrm>
            <a:off x="211675" y="896850"/>
            <a:ext cx="6679823" cy="38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A1C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idx="4294967295" type="ctrTitle"/>
          </p:nvPr>
        </p:nvSpPr>
        <p:spPr>
          <a:xfrm>
            <a:off x="1202549" y="357475"/>
            <a:ext cx="67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Tech Stack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620300" y="934200"/>
            <a:ext cx="59034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Frontend: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ReactJS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CSS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D3.js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Backend: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NodeJS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Python Pandas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150" y="934200"/>
            <a:ext cx="2748726" cy="14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938" y="26593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